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72"/>
  </p:notesMasterIdLst>
  <p:sldIdLst>
    <p:sldId id="431" r:id="rId2"/>
    <p:sldId id="432" r:id="rId3"/>
    <p:sldId id="551" r:id="rId4"/>
    <p:sldId id="394" r:id="rId5"/>
    <p:sldId id="450" r:id="rId6"/>
    <p:sldId id="451" r:id="rId7"/>
    <p:sldId id="452" r:id="rId8"/>
    <p:sldId id="453" r:id="rId9"/>
    <p:sldId id="454" r:id="rId10"/>
    <p:sldId id="503" r:id="rId11"/>
    <p:sldId id="508" r:id="rId12"/>
    <p:sldId id="505" r:id="rId13"/>
    <p:sldId id="504" r:id="rId14"/>
    <p:sldId id="502" r:id="rId15"/>
    <p:sldId id="422" r:id="rId16"/>
    <p:sldId id="540" r:id="rId17"/>
    <p:sldId id="433" r:id="rId18"/>
    <p:sldId id="510" r:id="rId19"/>
    <p:sldId id="455" r:id="rId20"/>
    <p:sldId id="542" r:id="rId21"/>
    <p:sldId id="536" r:id="rId22"/>
    <p:sldId id="518" r:id="rId23"/>
    <p:sldId id="498" r:id="rId24"/>
    <p:sldId id="531" r:id="rId25"/>
    <p:sldId id="532" r:id="rId26"/>
    <p:sldId id="549" r:id="rId27"/>
    <p:sldId id="512" r:id="rId28"/>
    <p:sldId id="514" r:id="rId29"/>
    <p:sldId id="515" r:id="rId30"/>
    <p:sldId id="533" r:id="rId31"/>
    <p:sldId id="547" r:id="rId32"/>
    <p:sldId id="548" r:id="rId33"/>
    <p:sldId id="554" r:id="rId34"/>
    <p:sldId id="543" r:id="rId35"/>
    <p:sldId id="519" r:id="rId36"/>
    <p:sldId id="544" r:id="rId37"/>
    <p:sldId id="545" r:id="rId38"/>
    <p:sldId id="511" r:id="rId39"/>
    <p:sldId id="423" r:id="rId40"/>
    <p:sldId id="360" r:id="rId41"/>
    <p:sldId id="520" r:id="rId42"/>
    <p:sldId id="521" r:id="rId43"/>
    <p:sldId id="463" r:id="rId44"/>
    <p:sldId id="552" r:id="rId45"/>
    <p:sldId id="550" r:id="rId46"/>
    <p:sldId id="534" r:id="rId47"/>
    <p:sldId id="553" r:id="rId48"/>
    <p:sldId id="537" r:id="rId49"/>
    <p:sldId id="464" r:id="rId50"/>
    <p:sldId id="465" r:id="rId51"/>
    <p:sldId id="466" r:id="rId52"/>
    <p:sldId id="467" r:id="rId53"/>
    <p:sldId id="468" r:id="rId54"/>
    <p:sldId id="470" r:id="rId55"/>
    <p:sldId id="471" r:id="rId56"/>
    <p:sldId id="472" r:id="rId57"/>
    <p:sldId id="473" r:id="rId58"/>
    <p:sldId id="476" r:id="rId59"/>
    <p:sldId id="478" r:id="rId60"/>
    <p:sldId id="479" r:id="rId61"/>
    <p:sldId id="480" r:id="rId62"/>
    <p:sldId id="481" r:id="rId63"/>
    <p:sldId id="482" r:id="rId64"/>
    <p:sldId id="484" r:id="rId65"/>
    <p:sldId id="485" r:id="rId66"/>
    <p:sldId id="486" r:id="rId67"/>
    <p:sldId id="517" r:id="rId68"/>
    <p:sldId id="538" r:id="rId69"/>
    <p:sldId id="535" r:id="rId70"/>
    <p:sldId id="526" r:id="rId7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FFFF"/>
    <a:srgbClr val="66CCFF"/>
    <a:srgbClr val="66FF99"/>
    <a:srgbClr val="0000CC"/>
    <a:srgbClr val="0033CC"/>
    <a:srgbClr val="FF33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83" autoAdjust="0"/>
    <p:restoredTop sz="94660"/>
  </p:normalViewPr>
  <p:slideViewPr>
    <p:cSldViewPr snapToGrid="0">
      <p:cViewPr>
        <p:scale>
          <a:sx n="54" d="100"/>
          <a:sy n="54" d="100"/>
        </p:scale>
        <p:origin x="-1188" y="-5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077DB-5A5A-4DB0-8F0E-6DAFDD2469D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E679AE2-CA92-480D-BA5C-7BBD63D1D8DC}">
      <dgm:prSet phldrT="[Text]"/>
      <dgm:spPr/>
      <dgm:t>
        <a:bodyPr/>
        <a:lstStyle/>
        <a:p>
          <a:r>
            <a:rPr lang="en-US" b="1" dirty="0">
              <a:solidFill>
                <a:schemeClr val="tx1"/>
              </a:solidFill>
            </a:rPr>
            <a:t>A</a:t>
          </a:r>
        </a:p>
      </dgm:t>
    </dgm:pt>
    <dgm:pt modelId="{7FDC3D2F-6EF6-4F13-BE90-FE7AB58E760E}" type="parTrans" cxnId="{5FE58992-FCC9-4188-820A-C04C356D138D}">
      <dgm:prSet/>
      <dgm:spPr/>
      <dgm:t>
        <a:bodyPr/>
        <a:lstStyle/>
        <a:p>
          <a:endParaRPr lang="en-US"/>
        </a:p>
      </dgm:t>
    </dgm:pt>
    <dgm:pt modelId="{85918BCA-DDAE-4408-8B05-B860E9EDD0DE}" type="sibTrans" cxnId="{5FE58992-FCC9-4188-820A-C04C356D138D}">
      <dgm:prSet/>
      <dgm:spPr/>
      <dgm:t>
        <a:bodyPr/>
        <a:lstStyle/>
        <a:p>
          <a:endParaRPr lang="en-US"/>
        </a:p>
      </dgm:t>
    </dgm:pt>
    <dgm:pt modelId="{6699F7EC-B9B0-4DD9-85AC-99E9B745556B}">
      <dgm:prSet phldrT="[Text]"/>
      <dgm:spPr>
        <a:solidFill>
          <a:srgbClr val="E9E8B6">
            <a:alpha val="90000"/>
          </a:srgbClr>
        </a:solidFill>
      </dgm:spPr>
      <dgm:t>
        <a:bodyPr/>
        <a:lstStyle/>
        <a:p>
          <a:r>
            <a:rPr lang="en-US" b="1" dirty="0" err="1"/>
            <a:t>Dạy</a:t>
          </a:r>
          <a:r>
            <a:rPr lang="en-US" b="1" dirty="0"/>
            <a:t> </a:t>
          </a:r>
          <a:r>
            <a:rPr lang="en-US" b="1" dirty="0" err="1"/>
            <a:t>học</a:t>
          </a:r>
          <a:r>
            <a:rPr lang="en-US" b="1" dirty="0"/>
            <a:t> </a:t>
          </a:r>
          <a:r>
            <a:rPr lang="en-US" b="1" dirty="0" err="1"/>
            <a:t>PHÂN</a:t>
          </a:r>
          <a:r>
            <a:rPr lang="en-US" b="1" dirty="0"/>
            <a:t> </a:t>
          </a:r>
          <a:r>
            <a:rPr lang="en-US" b="1" dirty="0" err="1"/>
            <a:t>HÓA</a:t>
          </a:r>
          <a:endParaRPr lang="en-US" b="1" dirty="0"/>
        </a:p>
      </dgm:t>
    </dgm:pt>
    <dgm:pt modelId="{8415E149-A0E0-47EF-B024-49E7D8789589}" type="parTrans" cxnId="{C6D31253-8A6B-46D3-AB8F-AE8E925C9546}">
      <dgm:prSet/>
      <dgm:spPr/>
      <dgm:t>
        <a:bodyPr/>
        <a:lstStyle/>
        <a:p>
          <a:endParaRPr lang="en-US"/>
        </a:p>
      </dgm:t>
    </dgm:pt>
    <dgm:pt modelId="{6DAD3764-8716-4E32-9956-3F45701CECDA}" type="sibTrans" cxnId="{C6D31253-8A6B-46D3-AB8F-AE8E925C9546}">
      <dgm:prSet/>
      <dgm:spPr/>
      <dgm:t>
        <a:bodyPr/>
        <a:lstStyle/>
        <a:p>
          <a:endParaRPr lang="en-US"/>
        </a:p>
      </dgm:t>
    </dgm:pt>
    <dgm:pt modelId="{049865BA-5882-4749-8B5E-7186E9CBC26A}">
      <dgm:prSet phldrT="[Text]"/>
      <dgm:spPr/>
      <dgm:t>
        <a:bodyPr/>
        <a:lstStyle/>
        <a:p>
          <a:r>
            <a:rPr lang="en-US" b="1" dirty="0">
              <a:solidFill>
                <a:schemeClr val="tx1"/>
              </a:solidFill>
            </a:rPr>
            <a:t>B</a:t>
          </a:r>
        </a:p>
      </dgm:t>
    </dgm:pt>
    <dgm:pt modelId="{AE57B839-25CB-4C7F-8B63-BD3C4FC23AC0}" type="parTrans" cxnId="{00197FAD-2887-408C-83EE-239C10D9CA6F}">
      <dgm:prSet/>
      <dgm:spPr/>
      <dgm:t>
        <a:bodyPr/>
        <a:lstStyle/>
        <a:p>
          <a:endParaRPr lang="en-US"/>
        </a:p>
      </dgm:t>
    </dgm:pt>
    <dgm:pt modelId="{481D0568-827E-48AD-8DFF-94E8C15F87F7}" type="sibTrans" cxnId="{00197FAD-2887-408C-83EE-239C10D9CA6F}">
      <dgm:prSet/>
      <dgm:spPr/>
      <dgm:t>
        <a:bodyPr/>
        <a:lstStyle/>
        <a:p>
          <a:endParaRPr lang="en-US"/>
        </a:p>
      </dgm:t>
    </dgm:pt>
    <dgm:pt modelId="{9573F9EE-4FE6-4E36-9466-321143F267B7}">
      <dgm:prSet phldrT="[Text]"/>
      <dgm:spPr>
        <a:solidFill>
          <a:srgbClr val="89C1E3">
            <a:alpha val="90000"/>
          </a:srgbClr>
        </a:solidFill>
      </dgm:spPr>
      <dgm:t>
        <a:bodyPr/>
        <a:lstStyle/>
        <a:p>
          <a:r>
            <a:rPr lang="en-US" b="1" dirty="0" err="1"/>
            <a:t>Dạy</a:t>
          </a:r>
          <a:r>
            <a:rPr lang="en-US" b="1" dirty="0"/>
            <a:t> </a:t>
          </a:r>
          <a:r>
            <a:rPr lang="en-US" b="1" dirty="0" err="1"/>
            <a:t>học</a:t>
          </a:r>
          <a:r>
            <a:rPr lang="en-US" b="1" dirty="0"/>
            <a:t> </a:t>
          </a:r>
          <a:r>
            <a:rPr lang="en-US" b="1" dirty="0" err="1"/>
            <a:t>TÍCH</a:t>
          </a:r>
          <a:r>
            <a:rPr lang="en-US" b="1" dirty="0"/>
            <a:t> </a:t>
          </a:r>
          <a:r>
            <a:rPr lang="en-US" b="1" dirty="0" err="1"/>
            <a:t>HỢP</a:t>
          </a:r>
          <a:endParaRPr lang="en-US" b="1" dirty="0"/>
        </a:p>
      </dgm:t>
    </dgm:pt>
    <dgm:pt modelId="{025FDE50-86B6-40A6-A24C-8A08790B2890}" type="parTrans" cxnId="{2E55D6CE-50CC-4AB7-A1E2-B25EECA2E21A}">
      <dgm:prSet/>
      <dgm:spPr/>
      <dgm:t>
        <a:bodyPr/>
        <a:lstStyle/>
        <a:p>
          <a:endParaRPr lang="en-US"/>
        </a:p>
      </dgm:t>
    </dgm:pt>
    <dgm:pt modelId="{EBEBB5A7-927F-4EFB-A9F4-50E962AD8364}" type="sibTrans" cxnId="{2E55D6CE-50CC-4AB7-A1E2-B25EECA2E21A}">
      <dgm:prSet/>
      <dgm:spPr/>
      <dgm:t>
        <a:bodyPr/>
        <a:lstStyle/>
        <a:p>
          <a:endParaRPr lang="en-US"/>
        </a:p>
      </dgm:t>
    </dgm:pt>
    <dgm:pt modelId="{75F50322-CD23-412D-B448-7E243C685B5F}">
      <dgm:prSet phldrT="[Text]"/>
      <dgm:spPr/>
      <dgm:t>
        <a:bodyPr/>
        <a:lstStyle/>
        <a:p>
          <a:r>
            <a:rPr lang="en-US" b="1" dirty="0">
              <a:solidFill>
                <a:schemeClr val="tx1"/>
              </a:solidFill>
            </a:rPr>
            <a:t>C</a:t>
          </a:r>
        </a:p>
      </dgm:t>
    </dgm:pt>
    <dgm:pt modelId="{A5352286-2912-445C-B096-83E3B6FA3E7F}" type="parTrans" cxnId="{FCCBDEC5-5EF2-487B-AC4E-6C047EC504C0}">
      <dgm:prSet/>
      <dgm:spPr/>
      <dgm:t>
        <a:bodyPr/>
        <a:lstStyle/>
        <a:p>
          <a:endParaRPr lang="en-US"/>
        </a:p>
      </dgm:t>
    </dgm:pt>
    <dgm:pt modelId="{689EB8E4-2A58-4E81-A8B0-BAE99D34216C}" type="sibTrans" cxnId="{FCCBDEC5-5EF2-487B-AC4E-6C047EC504C0}">
      <dgm:prSet/>
      <dgm:spPr/>
      <dgm:t>
        <a:bodyPr/>
        <a:lstStyle/>
        <a:p>
          <a:endParaRPr lang="en-US"/>
        </a:p>
      </dgm:t>
    </dgm:pt>
    <dgm:pt modelId="{D68D75E9-6939-43B6-8013-40CA1C02D682}">
      <dgm:prSet phldrT="[Text]"/>
      <dgm:spPr>
        <a:solidFill>
          <a:srgbClr val="F5B5F2">
            <a:alpha val="90000"/>
          </a:srgbClr>
        </a:solidFill>
      </dgm:spPr>
      <dgm:t>
        <a:bodyPr/>
        <a:lstStyle/>
        <a:p>
          <a:r>
            <a:rPr lang="en-US" b="1" dirty="0" err="1"/>
            <a:t>Dạy</a:t>
          </a:r>
          <a:r>
            <a:rPr lang="en-US" b="1" dirty="0"/>
            <a:t> </a:t>
          </a:r>
          <a:r>
            <a:rPr lang="en-US" b="1" dirty="0" err="1"/>
            <a:t>học</a:t>
          </a:r>
          <a:r>
            <a:rPr lang="en-US" b="1" dirty="0"/>
            <a:t> </a:t>
          </a:r>
          <a:r>
            <a:rPr lang="en-US" b="1" dirty="0" err="1"/>
            <a:t>thông</a:t>
          </a:r>
          <a:r>
            <a:rPr lang="en-US" b="1" dirty="0"/>
            <a:t> qua                              </a:t>
          </a:r>
          <a:r>
            <a:rPr lang="en-US" b="1" dirty="0" err="1"/>
            <a:t>HOẠT</a:t>
          </a:r>
          <a:r>
            <a:rPr lang="en-US" b="1" dirty="0"/>
            <a:t> </a:t>
          </a:r>
          <a:r>
            <a:rPr lang="en-US" b="1" dirty="0" err="1"/>
            <a:t>ĐỘNG</a:t>
          </a:r>
          <a:r>
            <a:rPr lang="en-US" b="1" dirty="0"/>
            <a:t> </a:t>
          </a:r>
        </a:p>
      </dgm:t>
    </dgm:pt>
    <dgm:pt modelId="{22077365-901D-4A28-BE43-30FB0920BE12}" type="parTrans" cxnId="{1F9E38A1-2751-48C2-82E3-F5D957B5C0EA}">
      <dgm:prSet/>
      <dgm:spPr/>
      <dgm:t>
        <a:bodyPr/>
        <a:lstStyle/>
        <a:p>
          <a:endParaRPr lang="en-US"/>
        </a:p>
      </dgm:t>
    </dgm:pt>
    <dgm:pt modelId="{0A34774B-6312-4313-AA64-13E43509BD4C}" type="sibTrans" cxnId="{1F9E38A1-2751-48C2-82E3-F5D957B5C0EA}">
      <dgm:prSet/>
      <dgm:spPr/>
      <dgm:t>
        <a:bodyPr/>
        <a:lstStyle/>
        <a:p>
          <a:endParaRPr lang="en-US"/>
        </a:p>
      </dgm:t>
    </dgm:pt>
    <dgm:pt modelId="{A493CE9D-D92C-4893-8547-06745BBA4C56}" type="pres">
      <dgm:prSet presAssocID="{46F077DB-5A5A-4DB0-8F0E-6DAFDD2469D9}" presName="linearFlow" presStyleCnt="0">
        <dgm:presLayoutVars>
          <dgm:dir/>
          <dgm:animLvl val="lvl"/>
          <dgm:resizeHandles val="exact"/>
        </dgm:presLayoutVars>
      </dgm:prSet>
      <dgm:spPr/>
      <dgm:t>
        <a:bodyPr/>
        <a:lstStyle/>
        <a:p>
          <a:endParaRPr lang="en-US"/>
        </a:p>
      </dgm:t>
    </dgm:pt>
    <dgm:pt modelId="{8E8FB40C-FD9F-49D4-8F1D-EEDB9532E698}" type="pres">
      <dgm:prSet presAssocID="{8E679AE2-CA92-480D-BA5C-7BBD63D1D8DC}" presName="composite" presStyleCnt="0"/>
      <dgm:spPr/>
    </dgm:pt>
    <dgm:pt modelId="{BE4F2035-2C54-4CFE-9EF5-ACB5D06EA9BB}" type="pres">
      <dgm:prSet presAssocID="{8E679AE2-CA92-480D-BA5C-7BBD63D1D8DC}" presName="parentText" presStyleLbl="alignNode1" presStyleIdx="0" presStyleCnt="3">
        <dgm:presLayoutVars>
          <dgm:chMax val="1"/>
          <dgm:bulletEnabled val="1"/>
        </dgm:presLayoutVars>
      </dgm:prSet>
      <dgm:spPr/>
      <dgm:t>
        <a:bodyPr/>
        <a:lstStyle/>
        <a:p>
          <a:endParaRPr lang="en-US"/>
        </a:p>
      </dgm:t>
    </dgm:pt>
    <dgm:pt modelId="{FFA70C57-1C31-4218-B842-E1DE0A9C61EC}" type="pres">
      <dgm:prSet presAssocID="{8E679AE2-CA92-480D-BA5C-7BBD63D1D8DC}" presName="descendantText" presStyleLbl="alignAcc1" presStyleIdx="0" presStyleCnt="3">
        <dgm:presLayoutVars>
          <dgm:bulletEnabled val="1"/>
        </dgm:presLayoutVars>
      </dgm:prSet>
      <dgm:spPr/>
      <dgm:t>
        <a:bodyPr/>
        <a:lstStyle/>
        <a:p>
          <a:endParaRPr lang="en-US"/>
        </a:p>
      </dgm:t>
    </dgm:pt>
    <dgm:pt modelId="{B51224C5-C641-4A43-8B8B-BA6E5299AA48}" type="pres">
      <dgm:prSet presAssocID="{85918BCA-DDAE-4408-8B05-B860E9EDD0DE}" presName="sp" presStyleCnt="0"/>
      <dgm:spPr/>
    </dgm:pt>
    <dgm:pt modelId="{4B9351A5-A12D-4511-82FD-CE99A49F3DFF}" type="pres">
      <dgm:prSet presAssocID="{049865BA-5882-4749-8B5E-7186E9CBC26A}" presName="composite" presStyleCnt="0"/>
      <dgm:spPr/>
    </dgm:pt>
    <dgm:pt modelId="{BFC10ABF-0A8F-43DE-80BF-09001739617E}" type="pres">
      <dgm:prSet presAssocID="{049865BA-5882-4749-8B5E-7186E9CBC26A}" presName="parentText" presStyleLbl="alignNode1" presStyleIdx="1" presStyleCnt="3">
        <dgm:presLayoutVars>
          <dgm:chMax val="1"/>
          <dgm:bulletEnabled val="1"/>
        </dgm:presLayoutVars>
      </dgm:prSet>
      <dgm:spPr/>
      <dgm:t>
        <a:bodyPr/>
        <a:lstStyle/>
        <a:p>
          <a:endParaRPr lang="en-US"/>
        </a:p>
      </dgm:t>
    </dgm:pt>
    <dgm:pt modelId="{CD0325E3-AFA8-4DAB-AC79-15CBE791EB8E}" type="pres">
      <dgm:prSet presAssocID="{049865BA-5882-4749-8B5E-7186E9CBC26A}" presName="descendantText" presStyleLbl="alignAcc1" presStyleIdx="1" presStyleCnt="3">
        <dgm:presLayoutVars>
          <dgm:bulletEnabled val="1"/>
        </dgm:presLayoutVars>
      </dgm:prSet>
      <dgm:spPr/>
      <dgm:t>
        <a:bodyPr/>
        <a:lstStyle/>
        <a:p>
          <a:endParaRPr lang="en-US"/>
        </a:p>
      </dgm:t>
    </dgm:pt>
    <dgm:pt modelId="{F5FD24FC-90B4-4919-8830-36D88CF685B5}" type="pres">
      <dgm:prSet presAssocID="{481D0568-827E-48AD-8DFF-94E8C15F87F7}" presName="sp" presStyleCnt="0"/>
      <dgm:spPr/>
    </dgm:pt>
    <dgm:pt modelId="{3C56CCD8-C774-4E22-9720-50786A92FD48}" type="pres">
      <dgm:prSet presAssocID="{75F50322-CD23-412D-B448-7E243C685B5F}" presName="composite" presStyleCnt="0"/>
      <dgm:spPr/>
    </dgm:pt>
    <dgm:pt modelId="{66253BA3-1892-4FD0-B280-FA760415FEF0}" type="pres">
      <dgm:prSet presAssocID="{75F50322-CD23-412D-B448-7E243C685B5F}" presName="parentText" presStyleLbl="alignNode1" presStyleIdx="2" presStyleCnt="3">
        <dgm:presLayoutVars>
          <dgm:chMax val="1"/>
          <dgm:bulletEnabled val="1"/>
        </dgm:presLayoutVars>
      </dgm:prSet>
      <dgm:spPr/>
      <dgm:t>
        <a:bodyPr/>
        <a:lstStyle/>
        <a:p>
          <a:endParaRPr lang="en-US"/>
        </a:p>
      </dgm:t>
    </dgm:pt>
    <dgm:pt modelId="{AFF6EE13-C7FD-4D19-AC38-138C8F10B232}" type="pres">
      <dgm:prSet presAssocID="{75F50322-CD23-412D-B448-7E243C685B5F}" presName="descendantText" presStyleLbl="alignAcc1" presStyleIdx="2" presStyleCnt="3">
        <dgm:presLayoutVars>
          <dgm:bulletEnabled val="1"/>
        </dgm:presLayoutVars>
      </dgm:prSet>
      <dgm:spPr/>
      <dgm:t>
        <a:bodyPr/>
        <a:lstStyle/>
        <a:p>
          <a:endParaRPr lang="en-US"/>
        </a:p>
      </dgm:t>
    </dgm:pt>
  </dgm:ptLst>
  <dgm:cxnLst>
    <dgm:cxn modelId="{7CE88AAA-03BC-4B4F-A492-29B58FFA8FF5}" type="presOf" srcId="{75F50322-CD23-412D-B448-7E243C685B5F}" destId="{66253BA3-1892-4FD0-B280-FA760415FEF0}" srcOrd="0" destOrd="0" presId="urn:microsoft.com/office/officeart/2005/8/layout/chevron2"/>
    <dgm:cxn modelId="{1F9E38A1-2751-48C2-82E3-F5D957B5C0EA}" srcId="{75F50322-CD23-412D-B448-7E243C685B5F}" destId="{D68D75E9-6939-43B6-8013-40CA1C02D682}" srcOrd="0" destOrd="0" parTransId="{22077365-901D-4A28-BE43-30FB0920BE12}" sibTransId="{0A34774B-6312-4313-AA64-13E43509BD4C}"/>
    <dgm:cxn modelId="{4A385F59-C4E9-4679-9798-F3CBFCBADDC6}" type="presOf" srcId="{6699F7EC-B9B0-4DD9-85AC-99E9B745556B}" destId="{FFA70C57-1C31-4218-B842-E1DE0A9C61EC}" srcOrd="0" destOrd="0" presId="urn:microsoft.com/office/officeart/2005/8/layout/chevron2"/>
    <dgm:cxn modelId="{2E55D6CE-50CC-4AB7-A1E2-B25EECA2E21A}" srcId="{049865BA-5882-4749-8B5E-7186E9CBC26A}" destId="{9573F9EE-4FE6-4E36-9466-321143F267B7}" srcOrd="0" destOrd="0" parTransId="{025FDE50-86B6-40A6-A24C-8A08790B2890}" sibTransId="{EBEBB5A7-927F-4EFB-A9F4-50E962AD8364}"/>
    <dgm:cxn modelId="{FCCBDEC5-5EF2-487B-AC4E-6C047EC504C0}" srcId="{46F077DB-5A5A-4DB0-8F0E-6DAFDD2469D9}" destId="{75F50322-CD23-412D-B448-7E243C685B5F}" srcOrd="2" destOrd="0" parTransId="{A5352286-2912-445C-B096-83E3B6FA3E7F}" sibTransId="{689EB8E4-2A58-4E81-A8B0-BAE99D34216C}"/>
    <dgm:cxn modelId="{00197FAD-2887-408C-83EE-239C10D9CA6F}" srcId="{46F077DB-5A5A-4DB0-8F0E-6DAFDD2469D9}" destId="{049865BA-5882-4749-8B5E-7186E9CBC26A}" srcOrd="1" destOrd="0" parTransId="{AE57B839-25CB-4C7F-8B63-BD3C4FC23AC0}" sibTransId="{481D0568-827E-48AD-8DFF-94E8C15F87F7}"/>
    <dgm:cxn modelId="{816923BB-C3F2-42AE-93B6-47F11E13BC53}" type="presOf" srcId="{D68D75E9-6939-43B6-8013-40CA1C02D682}" destId="{AFF6EE13-C7FD-4D19-AC38-138C8F10B232}" srcOrd="0" destOrd="0" presId="urn:microsoft.com/office/officeart/2005/8/layout/chevron2"/>
    <dgm:cxn modelId="{5FE58992-FCC9-4188-820A-C04C356D138D}" srcId="{46F077DB-5A5A-4DB0-8F0E-6DAFDD2469D9}" destId="{8E679AE2-CA92-480D-BA5C-7BBD63D1D8DC}" srcOrd="0" destOrd="0" parTransId="{7FDC3D2F-6EF6-4F13-BE90-FE7AB58E760E}" sibTransId="{85918BCA-DDAE-4408-8B05-B860E9EDD0DE}"/>
    <dgm:cxn modelId="{86C2DB75-45A8-4FE5-8050-FC6C0B5044CE}" type="presOf" srcId="{9573F9EE-4FE6-4E36-9466-321143F267B7}" destId="{CD0325E3-AFA8-4DAB-AC79-15CBE791EB8E}" srcOrd="0" destOrd="0" presId="urn:microsoft.com/office/officeart/2005/8/layout/chevron2"/>
    <dgm:cxn modelId="{78330DD0-2B65-4DFC-8CF9-82DD284E631D}" type="presOf" srcId="{46F077DB-5A5A-4DB0-8F0E-6DAFDD2469D9}" destId="{A493CE9D-D92C-4893-8547-06745BBA4C56}" srcOrd="0" destOrd="0" presId="urn:microsoft.com/office/officeart/2005/8/layout/chevron2"/>
    <dgm:cxn modelId="{63EEEDDB-5908-4C4C-B847-9904772E31B1}" type="presOf" srcId="{049865BA-5882-4749-8B5E-7186E9CBC26A}" destId="{BFC10ABF-0A8F-43DE-80BF-09001739617E}" srcOrd="0" destOrd="0" presId="urn:microsoft.com/office/officeart/2005/8/layout/chevron2"/>
    <dgm:cxn modelId="{222BD502-F1E9-48C7-8701-2B91BD04418C}" type="presOf" srcId="{8E679AE2-CA92-480D-BA5C-7BBD63D1D8DC}" destId="{BE4F2035-2C54-4CFE-9EF5-ACB5D06EA9BB}" srcOrd="0" destOrd="0" presId="urn:microsoft.com/office/officeart/2005/8/layout/chevron2"/>
    <dgm:cxn modelId="{C6D31253-8A6B-46D3-AB8F-AE8E925C9546}" srcId="{8E679AE2-CA92-480D-BA5C-7BBD63D1D8DC}" destId="{6699F7EC-B9B0-4DD9-85AC-99E9B745556B}" srcOrd="0" destOrd="0" parTransId="{8415E149-A0E0-47EF-B024-49E7D8789589}" sibTransId="{6DAD3764-8716-4E32-9956-3F45701CECDA}"/>
    <dgm:cxn modelId="{5CF6F19C-E9CC-4903-B67F-FD0D79DBD63D}" type="presParOf" srcId="{A493CE9D-D92C-4893-8547-06745BBA4C56}" destId="{8E8FB40C-FD9F-49D4-8F1D-EEDB9532E698}" srcOrd="0" destOrd="0" presId="urn:microsoft.com/office/officeart/2005/8/layout/chevron2"/>
    <dgm:cxn modelId="{FFE729FC-27C6-4F68-AD28-6D5695AD3CBF}" type="presParOf" srcId="{8E8FB40C-FD9F-49D4-8F1D-EEDB9532E698}" destId="{BE4F2035-2C54-4CFE-9EF5-ACB5D06EA9BB}" srcOrd="0" destOrd="0" presId="urn:microsoft.com/office/officeart/2005/8/layout/chevron2"/>
    <dgm:cxn modelId="{8A27C91B-694A-410C-85A2-E61A19018CD5}" type="presParOf" srcId="{8E8FB40C-FD9F-49D4-8F1D-EEDB9532E698}" destId="{FFA70C57-1C31-4218-B842-E1DE0A9C61EC}" srcOrd="1" destOrd="0" presId="urn:microsoft.com/office/officeart/2005/8/layout/chevron2"/>
    <dgm:cxn modelId="{C04D0065-E723-4E34-9D69-FD7334FAA63C}" type="presParOf" srcId="{A493CE9D-D92C-4893-8547-06745BBA4C56}" destId="{B51224C5-C641-4A43-8B8B-BA6E5299AA48}" srcOrd="1" destOrd="0" presId="urn:microsoft.com/office/officeart/2005/8/layout/chevron2"/>
    <dgm:cxn modelId="{D1184584-BD84-4A3C-B81C-0FB119156787}" type="presParOf" srcId="{A493CE9D-D92C-4893-8547-06745BBA4C56}" destId="{4B9351A5-A12D-4511-82FD-CE99A49F3DFF}" srcOrd="2" destOrd="0" presId="urn:microsoft.com/office/officeart/2005/8/layout/chevron2"/>
    <dgm:cxn modelId="{49FFFF15-FF09-4DD3-B253-7C54852FEA5B}" type="presParOf" srcId="{4B9351A5-A12D-4511-82FD-CE99A49F3DFF}" destId="{BFC10ABF-0A8F-43DE-80BF-09001739617E}" srcOrd="0" destOrd="0" presId="urn:microsoft.com/office/officeart/2005/8/layout/chevron2"/>
    <dgm:cxn modelId="{72F18F96-ED17-408C-8EA0-40654D059B0B}" type="presParOf" srcId="{4B9351A5-A12D-4511-82FD-CE99A49F3DFF}" destId="{CD0325E3-AFA8-4DAB-AC79-15CBE791EB8E}" srcOrd="1" destOrd="0" presId="urn:microsoft.com/office/officeart/2005/8/layout/chevron2"/>
    <dgm:cxn modelId="{62A56386-4B2D-49C6-9EED-A6EB741CECD5}" type="presParOf" srcId="{A493CE9D-D92C-4893-8547-06745BBA4C56}" destId="{F5FD24FC-90B4-4919-8830-36D88CF685B5}" srcOrd="3" destOrd="0" presId="urn:microsoft.com/office/officeart/2005/8/layout/chevron2"/>
    <dgm:cxn modelId="{DAEE4575-F79A-45FE-B9DE-80BCFCD20944}" type="presParOf" srcId="{A493CE9D-D92C-4893-8547-06745BBA4C56}" destId="{3C56CCD8-C774-4E22-9720-50786A92FD48}" srcOrd="4" destOrd="0" presId="urn:microsoft.com/office/officeart/2005/8/layout/chevron2"/>
    <dgm:cxn modelId="{F4027D6D-88A3-4318-A1D2-88BB195187A2}" type="presParOf" srcId="{3C56CCD8-C774-4E22-9720-50786A92FD48}" destId="{66253BA3-1892-4FD0-B280-FA760415FEF0}" srcOrd="0" destOrd="0" presId="urn:microsoft.com/office/officeart/2005/8/layout/chevron2"/>
    <dgm:cxn modelId="{C1BC572F-2B57-46F6-A10A-CDEEF735FDFD}" type="presParOf" srcId="{3C56CCD8-C774-4E22-9720-50786A92FD48}" destId="{AFF6EE13-C7FD-4D19-AC38-138C8F10B232}" srcOrd="1" destOrd="0" presId="urn:microsoft.com/office/officeart/2005/8/layout/chevron2"/>
  </dgm:cxnLst>
  <dgm:bg>
    <a:solidFill>
      <a:srgbClr val="FFFF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xmlns="" id="{18C4B3AB-DECB-46BF-8590-1178739C580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135171" name="Rectangle 3">
            <a:extLst>
              <a:ext uri="{FF2B5EF4-FFF2-40B4-BE49-F238E27FC236}">
                <a16:creationId xmlns:a16="http://schemas.microsoft.com/office/drawing/2014/main" xmlns="" id="{F158C339-EAE9-4D20-8626-25FFED85629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1B251602-F074-45AE-AC6B-B6645216358D}" type="datetimeFigureOut">
              <a:rPr lang="en-US" altLang="en-US"/>
              <a:pPr/>
              <a:t>3/25/2020</a:t>
            </a:fld>
            <a:endParaRPr lang="en-US" altLang="en-US"/>
          </a:p>
        </p:txBody>
      </p:sp>
      <p:sp>
        <p:nvSpPr>
          <p:cNvPr id="135172" name="Rectangle 4">
            <a:extLst>
              <a:ext uri="{FF2B5EF4-FFF2-40B4-BE49-F238E27FC236}">
                <a16:creationId xmlns:a16="http://schemas.microsoft.com/office/drawing/2014/main" xmlns="" id="{4AF64443-908B-466E-BA8B-034C07D8E5A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5173" name="Rectangle 5">
            <a:extLst>
              <a:ext uri="{FF2B5EF4-FFF2-40B4-BE49-F238E27FC236}">
                <a16:creationId xmlns:a16="http://schemas.microsoft.com/office/drawing/2014/main" xmlns="" id="{DDCC48BE-BEC3-44B9-A2B3-E42E216AA5D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5174" name="Rectangle 6">
            <a:extLst>
              <a:ext uri="{FF2B5EF4-FFF2-40B4-BE49-F238E27FC236}">
                <a16:creationId xmlns:a16="http://schemas.microsoft.com/office/drawing/2014/main" xmlns="" id="{D16DB789-5770-45E4-8BE4-F838405D71B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135175" name="Rectangle 7">
            <a:extLst>
              <a:ext uri="{FF2B5EF4-FFF2-40B4-BE49-F238E27FC236}">
                <a16:creationId xmlns:a16="http://schemas.microsoft.com/office/drawing/2014/main" xmlns="" id="{CB090D68-95A9-4321-A183-D6E9F02E7F21}"/>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91225E8C-2D7E-4F54-B532-F63FE96D6566}" type="slidenum">
              <a:rPr lang="en-US" altLang="en-US"/>
              <a:pPr/>
              <a:t>‹#›</a:t>
            </a:fld>
            <a:endParaRPr lang="en-US" altLang="en-US"/>
          </a:p>
        </p:txBody>
      </p:sp>
    </p:spTree>
    <p:extLst>
      <p:ext uri="{BB962C8B-B14F-4D97-AF65-F5344CB8AC3E}">
        <p14:creationId xmlns:p14="http://schemas.microsoft.com/office/powerpoint/2010/main" val="21465892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xmlns="" id="{79C507E9-9F71-4340-804E-580AB232606D}"/>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xmlns="" id="{930C202C-669A-4463-98CB-72BD1556B670}"/>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xmlns="" id="{91079769-67DA-4A22-866C-AACD5606F596}"/>
              </a:ext>
            </a:extLst>
          </p:cNvPr>
          <p:cNvGrpSpPr>
            <a:grpSpLocks/>
          </p:cNvGrpSpPr>
          <p:nvPr/>
        </p:nvGrpSpPr>
        <p:grpSpPr bwMode="auto">
          <a:xfrm>
            <a:off x="0" y="-7938"/>
            <a:ext cx="12192000" cy="6865938"/>
            <a:chOff x="0" y="-8467"/>
            <a:chExt cx="12192000" cy="6866467"/>
          </a:xfrm>
        </p:grpSpPr>
        <p:cxnSp>
          <p:nvCxnSpPr>
            <p:cNvPr id="5" name="Straight Connector 4">
              <a:extLst>
                <a:ext uri="{FF2B5EF4-FFF2-40B4-BE49-F238E27FC236}">
                  <a16:creationId xmlns:a16="http://schemas.microsoft.com/office/drawing/2014/main" xmlns="" id="{E2CA7D51-42B0-4D93-8082-6D3460736A88}"/>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xmlns="" id="{8321BDDC-A7D6-4792-95B9-AB5371088687}"/>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xmlns="" id="{21E0D280-97A4-405A-A3A8-C7746DFD4D81}"/>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xmlns="" id="{A49E3122-4927-4712-B7D1-18D4F6984D1F}"/>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a:extLst>
                <a:ext uri="{FF2B5EF4-FFF2-40B4-BE49-F238E27FC236}">
                  <a16:creationId xmlns:a16="http://schemas.microsoft.com/office/drawing/2014/main" xmlns="" id="{AF61AD86-3ED2-441F-9659-C12098255B53}"/>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xmlns="" id="{1B0A49C3-8599-49A4-B776-2EC7E550C497}"/>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xmlns="" id="{56C4DD5E-8B1B-4B91-BA04-8FF5B3E6972B}"/>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xmlns="" id="{E4319A9C-BD5C-4DBB-81E4-53FF3A2390A8}"/>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xmlns="" id="{505906C7-BC39-47EB-973B-B7CD9C5E65CB}"/>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xmlns="" id="{7F75821C-3182-4DFD-A5C7-706A1B33F900}"/>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xmlns="" id="{FC945D84-E6B8-4C79-AC0B-D6C672141B22}"/>
              </a:ext>
            </a:extLst>
          </p:cNvPr>
          <p:cNvSpPr>
            <a:spLocks noGrp="1"/>
          </p:cNvSpPr>
          <p:nvPr>
            <p:ph type="dt" sz="half" idx="10"/>
          </p:nvPr>
        </p:nvSpPr>
        <p:spPr/>
        <p:txBody>
          <a:bodyPr/>
          <a:lstStyle>
            <a:lvl1pPr>
              <a:defRPr/>
            </a:lvl1pPr>
          </a:lstStyle>
          <a:p>
            <a:pPr>
              <a:defRPr/>
            </a:pPr>
            <a:fld id="{22810417-2624-4B81-A216-EE2D8C2D2A84}" type="datetime1">
              <a:rPr lang="en-US"/>
              <a:pPr>
                <a:defRPr/>
              </a:pPr>
              <a:t>3/25/2020</a:t>
            </a:fld>
            <a:endParaRPr lang="en-US"/>
          </a:p>
        </p:txBody>
      </p:sp>
      <p:sp>
        <p:nvSpPr>
          <p:cNvPr id="16" name="Footer Placeholder 4">
            <a:extLst>
              <a:ext uri="{FF2B5EF4-FFF2-40B4-BE49-F238E27FC236}">
                <a16:creationId xmlns:a16="http://schemas.microsoft.com/office/drawing/2014/main" xmlns="" id="{CCF03021-1928-4ACC-867B-800BE6924CD5}"/>
              </a:ext>
            </a:extLst>
          </p:cNvPr>
          <p:cNvSpPr>
            <a:spLocks noGrp="1"/>
          </p:cNvSpPr>
          <p:nvPr>
            <p:ph type="ftr" sz="quarter" idx="11"/>
          </p:nvPr>
        </p:nvSpPr>
        <p:spPr/>
        <p:txBody>
          <a:bodyPr/>
          <a:lstStyle>
            <a:lvl1pPr>
              <a:defRPr/>
            </a:lvl1pPr>
          </a:lstStyle>
          <a:p>
            <a:endParaRPr lang="en-US" altLang="en-US"/>
          </a:p>
        </p:txBody>
      </p:sp>
      <p:sp>
        <p:nvSpPr>
          <p:cNvPr id="17" name="Slide Number Placeholder 5">
            <a:extLst>
              <a:ext uri="{FF2B5EF4-FFF2-40B4-BE49-F238E27FC236}">
                <a16:creationId xmlns:a16="http://schemas.microsoft.com/office/drawing/2014/main" xmlns="" id="{4B0C8944-0617-4B19-91FC-EEF42E49D571}"/>
              </a:ext>
            </a:extLst>
          </p:cNvPr>
          <p:cNvSpPr>
            <a:spLocks noGrp="1"/>
          </p:cNvSpPr>
          <p:nvPr>
            <p:ph type="sldNum" sz="quarter" idx="12"/>
          </p:nvPr>
        </p:nvSpPr>
        <p:spPr/>
        <p:txBody>
          <a:bodyPr/>
          <a:lstStyle>
            <a:lvl1pPr>
              <a:defRPr/>
            </a:lvl1pPr>
          </a:lstStyle>
          <a:p>
            <a:fld id="{3A11293B-2C71-4BC5-9F77-3D4442E401E7}" type="slidenum">
              <a:rPr lang="en-US" altLang="en-US"/>
              <a:pPr/>
              <a:t>‹#›</a:t>
            </a:fld>
            <a:endParaRPr lang="en-US" altLang="en-US"/>
          </a:p>
        </p:txBody>
      </p:sp>
    </p:spTree>
    <p:extLst>
      <p:ext uri="{BB962C8B-B14F-4D97-AF65-F5344CB8AC3E}">
        <p14:creationId xmlns:p14="http://schemas.microsoft.com/office/powerpoint/2010/main" val="167363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78C251E-D5B7-4B37-8C31-E7F9F1A89D92}"/>
              </a:ext>
            </a:extLst>
          </p:cNvPr>
          <p:cNvSpPr>
            <a:spLocks noGrp="1"/>
          </p:cNvSpPr>
          <p:nvPr>
            <p:ph type="dt" sz="half" idx="10"/>
          </p:nvPr>
        </p:nvSpPr>
        <p:spPr/>
        <p:txBody>
          <a:bodyPr/>
          <a:lstStyle>
            <a:lvl1pPr>
              <a:defRPr/>
            </a:lvl1pPr>
          </a:lstStyle>
          <a:p>
            <a:pPr>
              <a:defRPr/>
            </a:pPr>
            <a:fld id="{3C92772E-108B-42D4-A653-1E3099149FED}" type="datetime1">
              <a:rPr lang="en-US"/>
              <a:pPr>
                <a:defRPr/>
              </a:pPr>
              <a:t>3/25/2020</a:t>
            </a:fld>
            <a:endParaRPr lang="en-US"/>
          </a:p>
        </p:txBody>
      </p:sp>
      <p:sp>
        <p:nvSpPr>
          <p:cNvPr id="5" name="Footer Placeholder 4">
            <a:extLst>
              <a:ext uri="{FF2B5EF4-FFF2-40B4-BE49-F238E27FC236}">
                <a16:creationId xmlns:a16="http://schemas.microsoft.com/office/drawing/2014/main" xmlns="" id="{7A90E9BB-A903-482F-9C95-1288BA41B92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163E227F-214E-44F3-A352-346A439E0678}"/>
              </a:ext>
            </a:extLst>
          </p:cNvPr>
          <p:cNvSpPr>
            <a:spLocks noGrp="1"/>
          </p:cNvSpPr>
          <p:nvPr>
            <p:ph type="sldNum" sz="quarter" idx="12"/>
          </p:nvPr>
        </p:nvSpPr>
        <p:spPr/>
        <p:txBody>
          <a:bodyPr/>
          <a:lstStyle>
            <a:lvl1pPr>
              <a:defRPr/>
            </a:lvl1pPr>
          </a:lstStyle>
          <a:p>
            <a:fld id="{1FD23E90-0FD8-414D-A343-9ADF7F5E9C88}" type="slidenum">
              <a:rPr lang="en-US" altLang="en-US"/>
              <a:pPr/>
              <a:t>‹#›</a:t>
            </a:fld>
            <a:endParaRPr lang="en-US" altLang="en-US"/>
          </a:p>
        </p:txBody>
      </p:sp>
    </p:spTree>
    <p:extLst>
      <p:ext uri="{BB962C8B-B14F-4D97-AF65-F5344CB8AC3E}">
        <p14:creationId xmlns:p14="http://schemas.microsoft.com/office/powerpoint/2010/main" val="1125839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C413CCA-C2CD-4368-8740-A0FF02F1CB40}"/>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defRPr/>
            </a:pPr>
            <a:r>
              <a:rPr lang="en-US" sz="8000">
                <a:solidFill>
                  <a:srgbClr val="C9D3BE"/>
                </a:solidFill>
                <a:latin typeface="Arial" charset="0"/>
                <a:cs typeface="Arial" charset="0"/>
              </a:rPr>
              <a:t>“</a:t>
            </a:r>
          </a:p>
        </p:txBody>
      </p:sp>
      <p:sp>
        <p:nvSpPr>
          <p:cNvPr id="6" name="TextBox 5">
            <a:extLst>
              <a:ext uri="{FF2B5EF4-FFF2-40B4-BE49-F238E27FC236}">
                <a16:creationId xmlns:a16="http://schemas.microsoft.com/office/drawing/2014/main" xmlns="" id="{3CD71A65-79E0-40B2-A53E-08F6EEF2AADE}"/>
              </a:ext>
            </a:extLst>
          </p:cNvPr>
          <p:cNvSpPr txBox="1">
            <a:spLocks noChangeArrowheads="1"/>
          </p:cNvSpPr>
          <p:nvPr/>
        </p:nvSpPr>
        <p:spPr bwMode="auto">
          <a:xfrm>
            <a:off x="8894763"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defRPr/>
            </a:pPr>
            <a:r>
              <a:rPr lang="en-US" sz="8000">
                <a:solidFill>
                  <a:srgbClr val="C9D3BE"/>
                </a:solidFill>
                <a:latin typeface="Arial" charset="0"/>
                <a:cs typeface="Arial" charset="0"/>
              </a:rPr>
              <a:t>”</a:t>
            </a:r>
            <a:endParaRPr lang="en-US">
              <a:solidFill>
                <a:srgbClr val="C9D3BE"/>
              </a:solidFill>
              <a:latin typeface="Arial" charset="0"/>
              <a:cs typeface="Arial"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xmlns="" id="{BE5B4B90-8D74-4C6A-AE6E-E6439D30DCCC}"/>
              </a:ext>
            </a:extLst>
          </p:cNvPr>
          <p:cNvSpPr>
            <a:spLocks noGrp="1"/>
          </p:cNvSpPr>
          <p:nvPr>
            <p:ph type="dt" sz="half" idx="14"/>
          </p:nvPr>
        </p:nvSpPr>
        <p:spPr/>
        <p:txBody>
          <a:bodyPr/>
          <a:lstStyle>
            <a:lvl1pPr>
              <a:defRPr/>
            </a:lvl1pPr>
          </a:lstStyle>
          <a:p>
            <a:pPr>
              <a:defRPr/>
            </a:pPr>
            <a:fld id="{EEEF67C9-487F-4570-8D68-AFC80EA87DFA}" type="datetime1">
              <a:rPr lang="en-US"/>
              <a:pPr>
                <a:defRPr/>
              </a:pPr>
              <a:t>3/25/2020</a:t>
            </a:fld>
            <a:endParaRPr lang="en-US"/>
          </a:p>
        </p:txBody>
      </p:sp>
      <p:sp>
        <p:nvSpPr>
          <p:cNvPr id="8" name="Footer Placeholder 4">
            <a:extLst>
              <a:ext uri="{FF2B5EF4-FFF2-40B4-BE49-F238E27FC236}">
                <a16:creationId xmlns:a16="http://schemas.microsoft.com/office/drawing/2014/main" xmlns="" id="{2DDC826B-D982-46B3-8644-2FD5B36E4638}"/>
              </a:ext>
            </a:extLst>
          </p:cNvPr>
          <p:cNvSpPr>
            <a:spLocks noGrp="1"/>
          </p:cNvSpPr>
          <p:nvPr>
            <p:ph type="ftr" sz="quarter" idx="15"/>
          </p:nvPr>
        </p:nvSpPr>
        <p:spPr/>
        <p:txBody>
          <a:bodyPr/>
          <a:lstStyle>
            <a:lvl1pPr>
              <a:defRPr/>
            </a:lvl1pPr>
          </a:lstStyle>
          <a:p>
            <a:endParaRPr lang="en-US" altLang="en-US"/>
          </a:p>
        </p:txBody>
      </p:sp>
      <p:sp>
        <p:nvSpPr>
          <p:cNvPr id="9" name="Slide Number Placeholder 5">
            <a:extLst>
              <a:ext uri="{FF2B5EF4-FFF2-40B4-BE49-F238E27FC236}">
                <a16:creationId xmlns:a16="http://schemas.microsoft.com/office/drawing/2014/main" xmlns="" id="{35F52691-6DDD-42B8-9126-6C5C3505CA41}"/>
              </a:ext>
            </a:extLst>
          </p:cNvPr>
          <p:cNvSpPr>
            <a:spLocks noGrp="1"/>
          </p:cNvSpPr>
          <p:nvPr>
            <p:ph type="sldNum" sz="quarter" idx="16"/>
          </p:nvPr>
        </p:nvSpPr>
        <p:spPr/>
        <p:txBody>
          <a:bodyPr/>
          <a:lstStyle>
            <a:lvl1pPr>
              <a:defRPr/>
            </a:lvl1pPr>
          </a:lstStyle>
          <a:p>
            <a:fld id="{52889C91-136D-40B6-906B-2B8A241D3211}" type="slidenum">
              <a:rPr lang="en-US" altLang="en-US"/>
              <a:pPr/>
              <a:t>‹#›</a:t>
            </a:fld>
            <a:endParaRPr lang="en-US" altLang="en-US"/>
          </a:p>
        </p:txBody>
      </p:sp>
    </p:spTree>
    <p:extLst>
      <p:ext uri="{BB962C8B-B14F-4D97-AF65-F5344CB8AC3E}">
        <p14:creationId xmlns:p14="http://schemas.microsoft.com/office/powerpoint/2010/main" val="1365407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74C5C90-E385-48DD-9950-8DB51C9637BA}"/>
              </a:ext>
            </a:extLst>
          </p:cNvPr>
          <p:cNvSpPr>
            <a:spLocks noGrp="1"/>
          </p:cNvSpPr>
          <p:nvPr>
            <p:ph type="dt" sz="half" idx="10"/>
          </p:nvPr>
        </p:nvSpPr>
        <p:spPr/>
        <p:txBody>
          <a:bodyPr/>
          <a:lstStyle>
            <a:lvl1pPr>
              <a:defRPr/>
            </a:lvl1pPr>
          </a:lstStyle>
          <a:p>
            <a:pPr>
              <a:defRPr/>
            </a:pPr>
            <a:fld id="{7301CC5C-96A0-480A-8EB8-304D768FB9DA}" type="datetime1">
              <a:rPr lang="en-US"/>
              <a:pPr>
                <a:defRPr/>
              </a:pPr>
              <a:t>3/25/2020</a:t>
            </a:fld>
            <a:endParaRPr lang="en-US"/>
          </a:p>
        </p:txBody>
      </p:sp>
      <p:sp>
        <p:nvSpPr>
          <p:cNvPr id="5" name="Footer Placeholder 4">
            <a:extLst>
              <a:ext uri="{FF2B5EF4-FFF2-40B4-BE49-F238E27FC236}">
                <a16:creationId xmlns:a16="http://schemas.microsoft.com/office/drawing/2014/main" xmlns="" id="{A21402E3-D2D8-459A-AE81-63C9A82960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0F098005-D8D1-4B37-B9CC-433113C00D71}"/>
              </a:ext>
            </a:extLst>
          </p:cNvPr>
          <p:cNvSpPr>
            <a:spLocks noGrp="1"/>
          </p:cNvSpPr>
          <p:nvPr>
            <p:ph type="sldNum" sz="quarter" idx="12"/>
          </p:nvPr>
        </p:nvSpPr>
        <p:spPr/>
        <p:txBody>
          <a:bodyPr/>
          <a:lstStyle>
            <a:lvl1pPr>
              <a:defRPr/>
            </a:lvl1pPr>
          </a:lstStyle>
          <a:p>
            <a:fld id="{4C3D1C3F-2AC6-4240-B160-39C3DC359A6F}" type="slidenum">
              <a:rPr lang="en-US" altLang="en-US"/>
              <a:pPr/>
              <a:t>‹#›</a:t>
            </a:fld>
            <a:endParaRPr lang="en-US" altLang="en-US"/>
          </a:p>
        </p:txBody>
      </p:sp>
    </p:spTree>
    <p:extLst>
      <p:ext uri="{BB962C8B-B14F-4D97-AF65-F5344CB8AC3E}">
        <p14:creationId xmlns:p14="http://schemas.microsoft.com/office/powerpoint/2010/main" val="2913295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CECE554-58C6-4743-9259-A6EA78371E2B}"/>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defRPr/>
            </a:pPr>
            <a:r>
              <a:rPr lang="en-US" sz="8000">
                <a:solidFill>
                  <a:srgbClr val="C9D3BE"/>
                </a:solidFill>
                <a:latin typeface="Arial" charset="0"/>
                <a:cs typeface="Arial" charset="0"/>
              </a:rPr>
              <a:t>“</a:t>
            </a:r>
          </a:p>
        </p:txBody>
      </p:sp>
      <p:sp>
        <p:nvSpPr>
          <p:cNvPr id="6" name="TextBox 5">
            <a:extLst>
              <a:ext uri="{FF2B5EF4-FFF2-40B4-BE49-F238E27FC236}">
                <a16:creationId xmlns:a16="http://schemas.microsoft.com/office/drawing/2014/main" xmlns="" id="{F635454D-55B7-4B0B-99C1-F2BE22BE718A}"/>
              </a:ext>
            </a:extLst>
          </p:cNvPr>
          <p:cNvSpPr txBox="1">
            <a:spLocks noChangeArrowheads="1"/>
          </p:cNvSpPr>
          <p:nvPr/>
        </p:nvSpPr>
        <p:spPr bwMode="auto">
          <a:xfrm>
            <a:off x="8894763"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defRPr/>
            </a:pPr>
            <a:r>
              <a:rPr lang="en-US" sz="8000">
                <a:solidFill>
                  <a:srgbClr val="C9D3BE"/>
                </a:solidFill>
                <a:latin typeface="Arial" charset="0"/>
                <a:cs typeface="Arial"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xmlns="" id="{3280A30E-2D80-4539-8F84-F4C536AF95EC}"/>
              </a:ext>
            </a:extLst>
          </p:cNvPr>
          <p:cNvSpPr>
            <a:spLocks noGrp="1"/>
          </p:cNvSpPr>
          <p:nvPr>
            <p:ph type="dt" sz="half" idx="14"/>
          </p:nvPr>
        </p:nvSpPr>
        <p:spPr/>
        <p:txBody>
          <a:bodyPr/>
          <a:lstStyle>
            <a:lvl1pPr>
              <a:defRPr/>
            </a:lvl1pPr>
          </a:lstStyle>
          <a:p>
            <a:pPr>
              <a:defRPr/>
            </a:pPr>
            <a:fld id="{3081478C-5642-4DB6-A4B6-0A410F27B09D}" type="datetime1">
              <a:rPr lang="en-US"/>
              <a:pPr>
                <a:defRPr/>
              </a:pPr>
              <a:t>3/25/2020</a:t>
            </a:fld>
            <a:endParaRPr lang="en-US"/>
          </a:p>
        </p:txBody>
      </p:sp>
      <p:sp>
        <p:nvSpPr>
          <p:cNvPr id="8" name="Footer Placeholder 4">
            <a:extLst>
              <a:ext uri="{FF2B5EF4-FFF2-40B4-BE49-F238E27FC236}">
                <a16:creationId xmlns:a16="http://schemas.microsoft.com/office/drawing/2014/main" xmlns="" id="{A0FF01AC-6001-4098-9751-51BD2153A7D0}"/>
              </a:ext>
            </a:extLst>
          </p:cNvPr>
          <p:cNvSpPr>
            <a:spLocks noGrp="1"/>
          </p:cNvSpPr>
          <p:nvPr>
            <p:ph type="ftr" sz="quarter" idx="15"/>
          </p:nvPr>
        </p:nvSpPr>
        <p:spPr/>
        <p:txBody>
          <a:bodyPr/>
          <a:lstStyle>
            <a:lvl1pPr>
              <a:defRPr/>
            </a:lvl1pPr>
          </a:lstStyle>
          <a:p>
            <a:endParaRPr lang="en-US" altLang="en-US"/>
          </a:p>
        </p:txBody>
      </p:sp>
      <p:sp>
        <p:nvSpPr>
          <p:cNvPr id="9" name="Slide Number Placeholder 5">
            <a:extLst>
              <a:ext uri="{FF2B5EF4-FFF2-40B4-BE49-F238E27FC236}">
                <a16:creationId xmlns:a16="http://schemas.microsoft.com/office/drawing/2014/main" xmlns="" id="{3C56CA0C-EBCF-4857-8D53-451B08DB4489}"/>
              </a:ext>
            </a:extLst>
          </p:cNvPr>
          <p:cNvSpPr>
            <a:spLocks noGrp="1"/>
          </p:cNvSpPr>
          <p:nvPr>
            <p:ph type="sldNum" sz="quarter" idx="16"/>
          </p:nvPr>
        </p:nvSpPr>
        <p:spPr/>
        <p:txBody>
          <a:bodyPr/>
          <a:lstStyle>
            <a:lvl1pPr>
              <a:defRPr/>
            </a:lvl1pPr>
          </a:lstStyle>
          <a:p>
            <a:fld id="{E8D87FAF-C756-411A-B49B-000C7E8E1AC8}" type="slidenum">
              <a:rPr lang="en-US" altLang="en-US"/>
              <a:pPr/>
              <a:t>‹#›</a:t>
            </a:fld>
            <a:endParaRPr lang="en-US" altLang="en-US"/>
          </a:p>
        </p:txBody>
      </p:sp>
    </p:spTree>
    <p:extLst>
      <p:ext uri="{BB962C8B-B14F-4D97-AF65-F5344CB8AC3E}">
        <p14:creationId xmlns:p14="http://schemas.microsoft.com/office/powerpoint/2010/main" val="750442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xmlns="" id="{9BCD7DFB-5905-44D1-8C53-EA0AF8ADC64E}"/>
              </a:ext>
            </a:extLst>
          </p:cNvPr>
          <p:cNvSpPr>
            <a:spLocks noGrp="1"/>
          </p:cNvSpPr>
          <p:nvPr>
            <p:ph type="dt" sz="half" idx="14"/>
          </p:nvPr>
        </p:nvSpPr>
        <p:spPr/>
        <p:txBody>
          <a:bodyPr/>
          <a:lstStyle>
            <a:lvl1pPr>
              <a:defRPr/>
            </a:lvl1pPr>
          </a:lstStyle>
          <a:p>
            <a:pPr>
              <a:defRPr/>
            </a:pPr>
            <a:fld id="{D92D08FD-A7CA-4518-809C-B4B3C47B87F2}" type="datetime1">
              <a:rPr lang="en-US"/>
              <a:pPr>
                <a:defRPr/>
              </a:pPr>
              <a:t>3/25/2020</a:t>
            </a:fld>
            <a:endParaRPr lang="en-US"/>
          </a:p>
        </p:txBody>
      </p:sp>
      <p:sp>
        <p:nvSpPr>
          <p:cNvPr id="6" name="Footer Placeholder 4">
            <a:extLst>
              <a:ext uri="{FF2B5EF4-FFF2-40B4-BE49-F238E27FC236}">
                <a16:creationId xmlns:a16="http://schemas.microsoft.com/office/drawing/2014/main" xmlns="" id="{1E9CF0FA-88CA-4B61-809D-F2773D049499}"/>
              </a:ext>
            </a:extLst>
          </p:cNvPr>
          <p:cNvSpPr>
            <a:spLocks noGrp="1"/>
          </p:cNvSpPr>
          <p:nvPr>
            <p:ph type="ftr" sz="quarter" idx="15"/>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xmlns="" id="{C670201A-0041-4791-B2D8-FEFDBC0B91FE}"/>
              </a:ext>
            </a:extLst>
          </p:cNvPr>
          <p:cNvSpPr>
            <a:spLocks noGrp="1"/>
          </p:cNvSpPr>
          <p:nvPr>
            <p:ph type="sldNum" sz="quarter" idx="16"/>
          </p:nvPr>
        </p:nvSpPr>
        <p:spPr/>
        <p:txBody>
          <a:bodyPr/>
          <a:lstStyle>
            <a:lvl1pPr>
              <a:defRPr/>
            </a:lvl1pPr>
          </a:lstStyle>
          <a:p>
            <a:fld id="{CEC5ACCD-D309-4B9A-8360-DB82D7FFA8F5}" type="slidenum">
              <a:rPr lang="en-US" altLang="en-US"/>
              <a:pPr/>
              <a:t>‹#›</a:t>
            </a:fld>
            <a:endParaRPr lang="en-US" altLang="en-US"/>
          </a:p>
        </p:txBody>
      </p:sp>
    </p:spTree>
    <p:extLst>
      <p:ext uri="{BB962C8B-B14F-4D97-AF65-F5344CB8AC3E}">
        <p14:creationId xmlns:p14="http://schemas.microsoft.com/office/powerpoint/2010/main" val="3783133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0BBACD6-E859-42B9-956B-19D7ADC371C7}"/>
              </a:ext>
            </a:extLst>
          </p:cNvPr>
          <p:cNvSpPr>
            <a:spLocks noGrp="1"/>
          </p:cNvSpPr>
          <p:nvPr>
            <p:ph type="dt" sz="half" idx="10"/>
          </p:nvPr>
        </p:nvSpPr>
        <p:spPr/>
        <p:txBody>
          <a:bodyPr/>
          <a:lstStyle>
            <a:lvl1pPr>
              <a:defRPr/>
            </a:lvl1pPr>
          </a:lstStyle>
          <a:p>
            <a:pPr>
              <a:defRPr/>
            </a:pPr>
            <a:fld id="{1CF763F7-4B17-4A3D-B253-0E50AD6555E3}" type="datetime1">
              <a:rPr lang="en-US"/>
              <a:pPr>
                <a:defRPr/>
              </a:pPr>
              <a:t>3/25/2020</a:t>
            </a:fld>
            <a:endParaRPr lang="en-US"/>
          </a:p>
        </p:txBody>
      </p:sp>
      <p:sp>
        <p:nvSpPr>
          <p:cNvPr id="5" name="Footer Placeholder 4">
            <a:extLst>
              <a:ext uri="{FF2B5EF4-FFF2-40B4-BE49-F238E27FC236}">
                <a16:creationId xmlns:a16="http://schemas.microsoft.com/office/drawing/2014/main" xmlns="" id="{547A5C69-73B2-4FC2-AA41-C972C2A1D70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C3E27003-1BAA-4546-8288-19A224E435C2}"/>
              </a:ext>
            </a:extLst>
          </p:cNvPr>
          <p:cNvSpPr>
            <a:spLocks noGrp="1"/>
          </p:cNvSpPr>
          <p:nvPr>
            <p:ph type="sldNum" sz="quarter" idx="12"/>
          </p:nvPr>
        </p:nvSpPr>
        <p:spPr/>
        <p:txBody>
          <a:bodyPr/>
          <a:lstStyle>
            <a:lvl1pPr>
              <a:defRPr/>
            </a:lvl1pPr>
          </a:lstStyle>
          <a:p>
            <a:fld id="{5A9FEB1D-8D7E-4CD1-BAF7-D99B4C10A665}" type="slidenum">
              <a:rPr lang="en-US" altLang="en-US"/>
              <a:pPr/>
              <a:t>‹#›</a:t>
            </a:fld>
            <a:endParaRPr lang="en-US" altLang="en-US"/>
          </a:p>
        </p:txBody>
      </p:sp>
    </p:spTree>
    <p:extLst>
      <p:ext uri="{BB962C8B-B14F-4D97-AF65-F5344CB8AC3E}">
        <p14:creationId xmlns:p14="http://schemas.microsoft.com/office/powerpoint/2010/main" val="1643203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BF0EF0D4-5C2E-42D9-81CD-ECF202658DFD}"/>
              </a:ext>
            </a:extLst>
          </p:cNvPr>
          <p:cNvSpPr>
            <a:spLocks noGrp="1"/>
          </p:cNvSpPr>
          <p:nvPr>
            <p:ph type="dt" sz="half" idx="10"/>
          </p:nvPr>
        </p:nvSpPr>
        <p:spPr/>
        <p:txBody>
          <a:bodyPr/>
          <a:lstStyle>
            <a:lvl1pPr>
              <a:defRPr/>
            </a:lvl1pPr>
          </a:lstStyle>
          <a:p>
            <a:pPr>
              <a:defRPr/>
            </a:pPr>
            <a:fld id="{5C71245A-5899-4498-B163-ABC95E459F23}" type="datetime1">
              <a:rPr lang="en-US"/>
              <a:pPr>
                <a:defRPr/>
              </a:pPr>
              <a:t>3/25/2020</a:t>
            </a:fld>
            <a:endParaRPr lang="en-US"/>
          </a:p>
        </p:txBody>
      </p:sp>
      <p:sp>
        <p:nvSpPr>
          <p:cNvPr id="5" name="Footer Placeholder 4">
            <a:extLst>
              <a:ext uri="{FF2B5EF4-FFF2-40B4-BE49-F238E27FC236}">
                <a16:creationId xmlns:a16="http://schemas.microsoft.com/office/drawing/2014/main" xmlns="" id="{FD70FEF1-0C6A-48E6-9832-7B5A2089E81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8F07A520-3B46-4CB4-A024-7C2610895273}"/>
              </a:ext>
            </a:extLst>
          </p:cNvPr>
          <p:cNvSpPr>
            <a:spLocks noGrp="1"/>
          </p:cNvSpPr>
          <p:nvPr>
            <p:ph type="sldNum" sz="quarter" idx="12"/>
          </p:nvPr>
        </p:nvSpPr>
        <p:spPr/>
        <p:txBody>
          <a:bodyPr/>
          <a:lstStyle>
            <a:lvl1pPr>
              <a:defRPr/>
            </a:lvl1pPr>
          </a:lstStyle>
          <a:p>
            <a:fld id="{D8E72C28-1ED6-4B19-98A8-AF948B7EAAEF}" type="slidenum">
              <a:rPr lang="en-US" altLang="en-US"/>
              <a:pPr/>
              <a:t>‹#›</a:t>
            </a:fld>
            <a:endParaRPr lang="en-US" altLang="en-US"/>
          </a:p>
        </p:txBody>
      </p:sp>
    </p:spTree>
    <p:extLst>
      <p:ext uri="{BB962C8B-B14F-4D97-AF65-F5344CB8AC3E}">
        <p14:creationId xmlns:p14="http://schemas.microsoft.com/office/powerpoint/2010/main" val="2101441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A4C0209-50E6-4D0C-9275-A03C8AC22803}"/>
              </a:ext>
            </a:extLst>
          </p:cNvPr>
          <p:cNvSpPr>
            <a:spLocks noGrp="1"/>
          </p:cNvSpPr>
          <p:nvPr>
            <p:ph/>
          </p:nvPr>
        </p:nvSpPr>
        <p:spPr>
          <a:xfrm>
            <a:off x="677863" y="609600"/>
            <a:ext cx="8597900" cy="5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97C4AE7F-D400-4526-91EC-ED70845CE4A2}"/>
              </a:ext>
            </a:extLst>
          </p:cNvPr>
          <p:cNvSpPr>
            <a:spLocks noGrp="1"/>
          </p:cNvSpPr>
          <p:nvPr>
            <p:ph type="dt" sz="half" idx="10"/>
          </p:nvPr>
        </p:nvSpPr>
        <p:spPr>
          <a:xfrm>
            <a:off x="7205663" y="6042025"/>
            <a:ext cx="911225" cy="365125"/>
          </a:xfrm>
        </p:spPr>
        <p:txBody>
          <a:bodyPr/>
          <a:lstStyle>
            <a:lvl1pPr>
              <a:defRPr/>
            </a:lvl1pPr>
          </a:lstStyle>
          <a:p>
            <a:pPr>
              <a:defRPr/>
            </a:pPr>
            <a:fld id="{DCCE86A8-EDF3-42B6-A9EA-ADB84E2AF7F9}" type="datetime1">
              <a:rPr lang="en-US"/>
              <a:pPr>
                <a:defRPr/>
              </a:pPr>
              <a:t>3/25/2020</a:t>
            </a:fld>
            <a:endParaRPr lang="en-US"/>
          </a:p>
        </p:txBody>
      </p:sp>
      <p:sp>
        <p:nvSpPr>
          <p:cNvPr id="4" name="Footer Placeholder 3">
            <a:extLst>
              <a:ext uri="{FF2B5EF4-FFF2-40B4-BE49-F238E27FC236}">
                <a16:creationId xmlns:a16="http://schemas.microsoft.com/office/drawing/2014/main" xmlns="" id="{0FFFC844-0FCF-4417-B2E5-6A06164115CC}"/>
              </a:ext>
            </a:extLst>
          </p:cNvPr>
          <p:cNvSpPr>
            <a:spLocks noGrp="1"/>
          </p:cNvSpPr>
          <p:nvPr>
            <p:ph type="ftr" sz="quarter" idx="11"/>
          </p:nvPr>
        </p:nvSpPr>
        <p:spPr>
          <a:xfrm>
            <a:off x="677863" y="6042025"/>
            <a:ext cx="6299200" cy="365125"/>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9E21BD5D-28E0-4677-AF35-BD7A9418C628}"/>
              </a:ext>
            </a:extLst>
          </p:cNvPr>
          <p:cNvSpPr>
            <a:spLocks noGrp="1"/>
          </p:cNvSpPr>
          <p:nvPr>
            <p:ph type="sldNum" sz="quarter" idx="12"/>
          </p:nvPr>
        </p:nvSpPr>
        <p:spPr>
          <a:xfrm>
            <a:off x="8589963" y="6042025"/>
            <a:ext cx="685800" cy="365125"/>
          </a:xfrm>
        </p:spPr>
        <p:txBody>
          <a:bodyPr/>
          <a:lstStyle>
            <a:lvl1pPr>
              <a:defRPr/>
            </a:lvl1pPr>
          </a:lstStyle>
          <a:p>
            <a:fld id="{56C76600-5F7F-4C72-B0A1-C1C7DD58B24D}" type="slidenum">
              <a:rPr lang="en-US" altLang="en-US"/>
              <a:pPr/>
              <a:t>‹#›</a:t>
            </a:fld>
            <a:endParaRPr lang="en-US" altLang="en-US"/>
          </a:p>
        </p:txBody>
      </p:sp>
    </p:spTree>
    <p:extLst>
      <p:ext uri="{BB962C8B-B14F-4D97-AF65-F5344CB8AC3E}">
        <p14:creationId xmlns:p14="http://schemas.microsoft.com/office/powerpoint/2010/main" val="294218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F625BA8-23D7-4973-A01E-F86DE57AEA89}"/>
              </a:ext>
            </a:extLst>
          </p:cNvPr>
          <p:cNvSpPr>
            <a:spLocks noGrp="1"/>
          </p:cNvSpPr>
          <p:nvPr>
            <p:ph type="dt" sz="half" idx="10"/>
          </p:nvPr>
        </p:nvSpPr>
        <p:spPr/>
        <p:txBody>
          <a:bodyPr/>
          <a:lstStyle>
            <a:lvl1pPr>
              <a:defRPr/>
            </a:lvl1pPr>
          </a:lstStyle>
          <a:p>
            <a:pPr>
              <a:defRPr/>
            </a:pPr>
            <a:fld id="{4987AD4A-DF47-4DA9-89BC-9796557E8BA9}" type="datetime1">
              <a:rPr lang="en-US"/>
              <a:pPr>
                <a:defRPr/>
              </a:pPr>
              <a:t>3/25/2020</a:t>
            </a:fld>
            <a:endParaRPr lang="en-US"/>
          </a:p>
        </p:txBody>
      </p:sp>
      <p:sp>
        <p:nvSpPr>
          <p:cNvPr id="5" name="Footer Placeholder 4">
            <a:extLst>
              <a:ext uri="{FF2B5EF4-FFF2-40B4-BE49-F238E27FC236}">
                <a16:creationId xmlns:a16="http://schemas.microsoft.com/office/drawing/2014/main" xmlns="" id="{2F847285-BA80-4D71-96E0-33EAD9A06B9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72FF33A0-2A01-43C9-979A-17AD1AE28070}"/>
              </a:ext>
            </a:extLst>
          </p:cNvPr>
          <p:cNvSpPr>
            <a:spLocks noGrp="1"/>
          </p:cNvSpPr>
          <p:nvPr>
            <p:ph type="sldNum" sz="quarter" idx="12"/>
          </p:nvPr>
        </p:nvSpPr>
        <p:spPr/>
        <p:txBody>
          <a:bodyPr/>
          <a:lstStyle>
            <a:lvl1pPr>
              <a:defRPr/>
            </a:lvl1pPr>
          </a:lstStyle>
          <a:p>
            <a:fld id="{849471D2-F2CB-4D76-A9D4-828CC5F8D1CC}" type="slidenum">
              <a:rPr lang="en-US" altLang="en-US"/>
              <a:pPr/>
              <a:t>‹#›</a:t>
            </a:fld>
            <a:endParaRPr lang="en-US" altLang="en-US"/>
          </a:p>
        </p:txBody>
      </p:sp>
    </p:spTree>
    <p:extLst>
      <p:ext uri="{BB962C8B-B14F-4D97-AF65-F5344CB8AC3E}">
        <p14:creationId xmlns:p14="http://schemas.microsoft.com/office/powerpoint/2010/main" val="3711455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A40048F-9B1B-4E9D-8AFE-F4D8938204AA}"/>
              </a:ext>
            </a:extLst>
          </p:cNvPr>
          <p:cNvSpPr>
            <a:spLocks noGrp="1"/>
          </p:cNvSpPr>
          <p:nvPr>
            <p:ph type="dt" sz="half" idx="10"/>
          </p:nvPr>
        </p:nvSpPr>
        <p:spPr/>
        <p:txBody>
          <a:bodyPr/>
          <a:lstStyle>
            <a:lvl1pPr>
              <a:defRPr/>
            </a:lvl1pPr>
          </a:lstStyle>
          <a:p>
            <a:pPr>
              <a:defRPr/>
            </a:pPr>
            <a:fld id="{51A36CB4-CF4D-471F-8BC4-7FE9C833843F}" type="datetime1">
              <a:rPr lang="en-US"/>
              <a:pPr>
                <a:defRPr/>
              </a:pPr>
              <a:t>3/25/2020</a:t>
            </a:fld>
            <a:endParaRPr lang="en-US"/>
          </a:p>
        </p:txBody>
      </p:sp>
      <p:sp>
        <p:nvSpPr>
          <p:cNvPr id="5" name="Footer Placeholder 4">
            <a:extLst>
              <a:ext uri="{FF2B5EF4-FFF2-40B4-BE49-F238E27FC236}">
                <a16:creationId xmlns:a16="http://schemas.microsoft.com/office/drawing/2014/main" xmlns="" id="{FD1A4AE7-DD88-483D-A797-73DB7C91860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9787A9E6-0815-49F9-A59C-C2DB73DDFBA1}"/>
              </a:ext>
            </a:extLst>
          </p:cNvPr>
          <p:cNvSpPr>
            <a:spLocks noGrp="1"/>
          </p:cNvSpPr>
          <p:nvPr>
            <p:ph type="sldNum" sz="quarter" idx="12"/>
          </p:nvPr>
        </p:nvSpPr>
        <p:spPr/>
        <p:txBody>
          <a:bodyPr/>
          <a:lstStyle>
            <a:lvl1pPr>
              <a:defRPr/>
            </a:lvl1pPr>
          </a:lstStyle>
          <a:p>
            <a:fld id="{6BEC53C6-B7D1-4AA9-B6E0-DCDCBF85E2C7}" type="slidenum">
              <a:rPr lang="en-US" altLang="en-US"/>
              <a:pPr/>
              <a:t>‹#›</a:t>
            </a:fld>
            <a:endParaRPr lang="en-US" altLang="en-US"/>
          </a:p>
        </p:txBody>
      </p:sp>
    </p:spTree>
    <p:extLst>
      <p:ext uri="{BB962C8B-B14F-4D97-AF65-F5344CB8AC3E}">
        <p14:creationId xmlns:p14="http://schemas.microsoft.com/office/powerpoint/2010/main" val="314411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8FD4D61E-C7C5-4D1C-9547-0C08E09E73CB}"/>
              </a:ext>
            </a:extLst>
          </p:cNvPr>
          <p:cNvSpPr>
            <a:spLocks noGrp="1"/>
          </p:cNvSpPr>
          <p:nvPr>
            <p:ph type="dt" sz="half" idx="10"/>
          </p:nvPr>
        </p:nvSpPr>
        <p:spPr/>
        <p:txBody>
          <a:bodyPr/>
          <a:lstStyle>
            <a:lvl1pPr>
              <a:defRPr/>
            </a:lvl1pPr>
          </a:lstStyle>
          <a:p>
            <a:pPr>
              <a:defRPr/>
            </a:pPr>
            <a:fld id="{9AB26495-45A4-43E4-ABA5-4E23A4743BD4}" type="datetime1">
              <a:rPr lang="en-US"/>
              <a:pPr>
                <a:defRPr/>
              </a:pPr>
              <a:t>3/25/2020</a:t>
            </a:fld>
            <a:endParaRPr lang="en-US"/>
          </a:p>
        </p:txBody>
      </p:sp>
      <p:sp>
        <p:nvSpPr>
          <p:cNvPr id="6" name="Footer Placeholder 4">
            <a:extLst>
              <a:ext uri="{FF2B5EF4-FFF2-40B4-BE49-F238E27FC236}">
                <a16:creationId xmlns:a16="http://schemas.microsoft.com/office/drawing/2014/main" xmlns="" id="{77FFBC4F-D43E-4706-9A45-50BEA379F3B7}"/>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xmlns="" id="{931E4A7C-715C-4A83-9858-261A4CF4855B}"/>
              </a:ext>
            </a:extLst>
          </p:cNvPr>
          <p:cNvSpPr>
            <a:spLocks noGrp="1"/>
          </p:cNvSpPr>
          <p:nvPr>
            <p:ph type="sldNum" sz="quarter" idx="12"/>
          </p:nvPr>
        </p:nvSpPr>
        <p:spPr/>
        <p:txBody>
          <a:bodyPr/>
          <a:lstStyle>
            <a:lvl1pPr>
              <a:defRPr/>
            </a:lvl1pPr>
          </a:lstStyle>
          <a:p>
            <a:fld id="{13F0A5AB-BC8D-4FD5-BD22-A496A1539C7D}" type="slidenum">
              <a:rPr lang="en-US" altLang="en-US"/>
              <a:pPr/>
              <a:t>‹#›</a:t>
            </a:fld>
            <a:endParaRPr lang="en-US" altLang="en-US"/>
          </a:p>
        </p:txBody>
      </p:sp>
    </p:spTree>
    <p:extLst>
      <p:ext uri="{BB962C8B-B14F-4D97-AF65-F5344CB8AC3E}">
        <p14:creationId xmlns:p14="http://schemas.microsoft.com/office/powerpoint/2010/main" val="108030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698ABC68-4649-4C30-A225-26224CD66166}"/>
              </a:ext>
            </a:extLst>
          </p:cNvPr>
          <p:cNvSpPr>
            <a:spLocks noGrp="1"/>
          </p:cNvSpPr>
          <p:nvPr>
            <p:ph type="dt" sz="half" idx="10"/>
          </p:nvPr>
        </p:nvSpPr>
        <p:spPr/>
        <p:txBody>
          <a:bodyPr/>
          <a:lstStyle>
            <a:lvl1pPr>
              <a:defRPr/>
            </a:lvl1pPr>
          </a:lstStyle>
          <a:p>
            <a:pPr>
              <a:defRPr/>
            </a:pPr>
            <a:fld id="{44F462E4-6BBC-4FC0-8DB8-87D064D59AF7}" type="datetime1">
              <a:rPr lang="en-US"/>
              <a:pPr>
                <a:defRPr/>
              </a:pPr>
              <a:t>3/25/2020</a:t>
            </a:fld>
            <a:endParaRPr lang="en-US"/>
          </a:p>
        </p:txBody>
      </p:sp>
      <p:sp>
        <p:nvSpPr>
          <p:cNvPr id="8" name="Footer Placeholder 4">
            <a:extLst>
              <a:ext uri="{FF2B5EF4-FFF2-40B4-BE49-F238E27FC236}">
                <a16:creationId xmlns:a16="http://schemas.microsoft.com/office/drawing/2014/main" xmlns="" id="{04E63754-CEE1-449D-9AA1-FD08A979DDF6}"/>
              </a:ext>
            </a:extLst>
          </p:cNvPr>
          <p:cNvSpPr>
            <a:spLocks noGrp="1"/>
          </p:cNvSpPr>
          <p:nvPr>
            <p:ph type="ftr" sz="quarter" idx="11"/>
          </p:nvPr>
        </p:nvSpPr>
        <p:spPr/>
        <p:txBody>
          <a:bodyPr/>
          <a:lstStyle>
            <a:lvl1pPr>
              <a:defRPr/>
            </a:lvl1pPr>
          </a:lstStyle>
          <a:p>
            <a:endParaRPr lang="en-US" altLang="en-US"/>
          </a:p>
        </p:txBody>
      </p:sp>
      <p:sp>
        <p:nvSpPr>
          <p:cNvPr id="9" name="Slide Number Placeholder 5">
            <a:extLst>
              <a:ext uri="{FF2B5EF4-FFF2-40B4-BE49-F238E27FC236}">
                <a16:creationId xmlns:a16="http://schemas.microsoft.com/office/drawing/2014/main" xmlns="" id="{4453F1FB-89E5-4B4B-9CA0-EDF74CCF26C4}"/>
              </a:ext>
            </a:extLst>
          </p:cNvPr>
          <p:cNvSpPr>
            <a:spLocks noGrp="1"/>
          </p:cNvSpPr>
          <p:nvPr>
            <p:ph type="sldNum" sz="quarter" idx="12"/>
          </p:nvPr>
        </p:nvSpPr>
        <p:spPr/>
        <p:txBody>
          <a:bodyPr/>
          <a:lstStyle>
            <a:lvl1pPr>
              <a:defRPr/>
            </a:lvl1pPr>
          </a:lstStyle>
          <a:p>
            <a:fld id="{CAD4A0D7-C3A8-4A2C-BE78-5B7ED45166AB}" type="slidenum">
              <a:rPr lang="en-US" altLang="en-US"/>
              <a:pPr/>
              <a:t>‹#›</a:t>
            </a:fld>
            <a:endParaRPr lang="en-US" altLang="en-US"/>
          </a:p>
        </p:txBody>
      </p:sp>
    </p:spTree>
    <p:extLst>
      <p:ext uri="{BB962C8B-B14F-4D97-AF65-F5344CB8AC3E}">
        <p14:creationId xmlns:p14="http://schemas.microsoft.com/office/powerpoint/2010/main" val="2360433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FD05B804-A288-4E46-B1E1-EC4A8CFE99EC}"/>
              </a:ext>
            </a:extLst>
          </p:cNvPr>
          <p:cNvSpPr>
            <a:spLocks noGrp="1"/>
          </p:cNvSpPr>
          <p:nvPr>
            <p:ph type="dt" sz="half" idx="10"/>
          </p:nvPr>
        </p:nvSpPr>
        <p:spPr/>
        <p:txBody>
          <a:bodyPr/>
          <a:lstStyle>
            <a:lvl1pPr>
              <a:defRPr/>
            </a:lvl1pPr>
          </a:lstStyle>
          <a:p>
            <a:pPr>
              <a:defRPr/>
            </a:pPr>
            <a:fld id="{FAB5834F-77D8-49A4-B6C5-D8651598AD3E}" type="datetime1">
              <a:rPr lang="en-US"/>
              <a:pPr>
                <a:defRPr/>
              </a:pPr>
              <a:t>3/25/2020</a:t>
            </a:fld>
            <a:endParaRPr lang="en-US"/>
          </a:p>
        </p:txBody>
      </p:sp>
      <p:sp>
        <p:nvSpPr>
          <p:cNvPr id="4" name="Footer Placeholder 4">
            <a:extLst>
              <a:ext uri="{FF2B5EF4-FFF2-40B4-BE49-F238E27FC236}">
                <a16:creationId xmlns:a16="http://schemas.microsoft.com/office/drawing/2014/main" xmlns="" id="{87CF636B-8365-4348-AE87-A63FD864C77E}"/>
              </a:ext>
            </a:extLst>
          </p:cNvPr>
          <p:cNvSpPr>
            <a:spLocks noGrp="1"/>
          </p:cNvSpPr>
          <p:nvPr>
            <p:ph type="ftr" sz="quarter" idx="11"/>
          </p:nvPr>
        </p:nvSpPr>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xmlns="" id="{54A76442-F5DF-4B14-A333-1206CB09EFA5}"/>
              </a:ext>
            </a:extLst>
          </p:cNvPr>
          <p:cNvSpPr>
            <a:spLocks noGrp="1"/>
          </p:cNvSpPr>
          <p:nvPr>
            <p:ph type="sldNum" sz="quarter" idx="12"/>
          </p:nvPr>
        </p:nvSpPr>
        <p:spPr/>
        <p:txBody>
          <a:bodyPr/>
          <a:lstStyle>
            <a:lvl1pPr>
              <a:defRPr/>
            </a:lvl1pPr>
          </a:lstStyle>
          <a:p>
            <a:fld id="{9C65E69A-ECB0-4A35-97F4-3DE3E4F6F026}" type="slidenum">
              <a:rPr lang="en-US" altLang="en-US"/>
              <a:pPr/>
              <a:t>‹#›</a:t>
            </a:fld>
            <a:endParaRPr lang="en-US" altLang="en-US"/>
          </a:p>
        </p:txBody>
      </p:sp>
    </p:spTree>
    <p:extLst>
      <p:ext uri="{BB962C8B-B14F-4D97-AF65-F5344CB8AC3E}">
        <p14:creationId xmlns:p14="http://schemas.microsoft.com/office/powerpoint/2010/main" val="2138637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A51157B4-BF71-4CA9-871F-41F3B88FFE25}"/>
              </a:ext>
            </a:extLst>
          </p:cNvPr>
          <p:cNvSpPr>
            <a:spLocks noGrp="1"/>
          </p:cNvSpPr>
          <p:nvPr>
            <p:ph type="dt" sz="half" idx="10"/>
          </p:nvPr>
        </p:nvSpPr>
        <p:spPr/>
        <p:txBody>
          <a:bodyPr/>
          <a:lstStyle>
            <a:lvl1pPr>
              <a:defRPr/>
            </a:lvl1pPr>
          </a:lstStyle>
          <a:p>
            <a:pPr>
              <a:defRPr/>
            </a:pPr>
            <a:fld id="{B3EFFB50-B94B-4E1C-8E30-214B79F730BC}" type="datetime1">
              <a:rPr lang="en-US"/>
              <a:pPr>
                <a:defRPr/>
              </a:pPr>
              <a:t>3/25/2020</a:t>
            </a:fld>
            <a:endParaRPr lang="en-US"/>
          </a:p>
        </p:txBody>
      </p:sp>
      <p:sp>
        <p:nvSpPr>
          <p:cNvPr id="3" name="Footer Placeholder 4">
            <a:extLst>
              <a:ext uri="{FF2B5EF4-FFF2-40B4-BE49-F238E27FC236}">
                <a16:creationId xmlns:a16="http://schemas.microsoft.com/office/drawing/2014/main" xmlns="" id="{5AB033CB-5A82-4658-A8A4-6F1C23B7634B}"/>
              </a:ext>
            </a:extLst>
          </p:cNvPr>
          <p:cNvSpPr>
            <a:spLocks noGrp="1"/>
          </p:cNvSpPr>
          <p:nvPr>
            <p:ph type="ftr" sz="quarter" idx="11"/>
          </p:nvPr>
        </p:nvSpPr>
        <p:spPr/>
        <p:txBody>
          <a:bodyPr/>
          <a:lstStyle>
            <a:lvl1pPr>
              <a:defRPr/>
            </a:lvl1pPr>
          </a:lstStyle>
          <a:p>
            <a:endParaRPr lang="en-US" altLang="en-US"/>
          </a:p>
        </p:txBody>
      </p:sp>
      <p:sp>
        <p:nvSpPr>
          <p:cNvPr id="4" name="Slide Number Placeholder 5">
            <a:extLst>
              <a:ext uri="{FF2B5EF4-FFF2-40B4-BE49-F238E27FC236}">
                <a16:creationId xmlns:a16="http://schemas.microsoft.com/office/drawing/2014/main" xmlns="" id="{2528F0FA-152D-4C29-9F3B-D38D3047651C}"/>
              </a:ext>
            </a:extLst>
          </p:cNvPr>
          <p:cNvSpPr>
            <a:spLocks noGrp="1"/>
          </p:cNvSpPr>
          <p:nvPr>
            <p:ph type="sldNum" sz="quarter" idx="12"/>
          </p:nvPr>
        </p:nvSpPr>
        <p:spPr/>
        <p:txBody>
          <a:bodyPr/>
          <a:lstStyle>
            <a:lvl1pPr>
              <a:defRPr/>
            </a:lvl1pPr>
          </a:lstStyle>
          <a:p>
            <a:fld id="{1BCDD62D-590E-4325-9B98-52784C573558}" type="slidenum">
              <a:rPr lang="en-US" altLang="en-US"/>
              <a:pPr/>
              <a:t>‹#›</a:t>
            </a:fld>
            <a:endParaRPr lang="en-US" altLang="en-US"/>
          </a:p>
        </p:txBody>
      </p:sp>
    </p:spTree>
    <p:extLst>
      <p:ext uri="{BB962C8B-B14F-4D97-AF65-F5344CB8AC3E}">
        <p14:creationId xmlns:p14="http://schemas.microsoft.com/office/powerpoint/2010/main" val="3306004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2BD10B55-5EB9-49A3-9190-AD0DF63609FF}"/>
              </a:ext>
            </a:extLst>
          </p:cNvPr>
          <p:cNvSpPr>
            <a:spLocks noGrp="1"/>
          </p:cNvSpPr>
          <p:nvPr>
            <p:ph type="dt" sz="half" idx="10"/>
          </p:nvPr>
        </p:nvSpPr>
        <p:spPr/>
        <p:txBody>
          <a:bodyPr/>
          <a:lstStyle>
            <a:lvl1pPr>
              <a:defRPr/>
            </a:lvl1pPr>
          </a:lstStyle>
          <a:p>
            <a:pPr>
              <a:defRPr/>
            </a:pPr>
            <a:fld id="{C96ADF20-96AA-4938-A15E-9718BC58EB39}" type="datetime1">
              <a:rPr lang="en-US"/>
              <a:pPr>
                <a:defRPr/>
              </a:pPr>
              <a:t>3/25/2020</a:t>
            </a:fld>
            <a:endParaRPr lang="en-US"/>
          </a:p>
        </p:txBody>
      </p:sp>
      <p:sp>
        <p:nvSpPr>
          <p:cNvPr id="6" name="Footer Placeholder 4">
            <a:extLst>
              <a:ext uri="{FF2B5EF4-FFF2-40B4-BE49-F238E27FC236}">
                <a16:creationId xmlns:a16="http://schemas.microsoft.com/office/drawing/2014/main" xmlns="" id="{8FC19F58-A8B2-4C8E-8125-B3D62FD7A1BA}"/>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xmlns="" id="{ABC99C8F-0693-4D67-ACCC-5FEE0EFD74F1}"/>
              </a:ext>
            </a:extLst>
          </p:cNvPr>
          <p:cNvSpPr>
            <a:spLocks noGrp="1"/>
          </p:cNvSpPr>
          <p:nvPr>
            <p:ph type="sldNum" sz="quarter" idx="12"/>
          </p:nvPr>
        </p:nvSpPr>
        <p:spPr/>
        <p:txBody>
          <a:bodyPr/>
          <a:lstStyle>
            <a:lvl1pPr>
              <a:defRPr/>
            </a:lvl1pPr>
          </a:lstStyle>
          <a:p>
            <a:fld id="{188953A6-6087-429E-BEBF-EFA9F76BF349}" type="slidenum">
              <a:rPr lang="en-US" altLang="en-US"/>
              <a:pPr/>
              <a:t>‹#›</a:t>
            </a:fld>
            <a:endParaRPr lang="en-US" altLang="en-US"/>
          </a:p>
        </p:txBody>
      </p:sp>
    </p:spTree>
    <p:extLst>
      <p:ext uri="{BB962C8B-B14F-4D97-AF65-F5344CB8AC3E}">
        <p14:creationId xmlns:p14="http://schemas.microsoft.com/office/powerpoint/2010/main" val="997375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B707183F-B309-45B4-901C-A73B1431EDEC}"/>
              </a:ext>
            </a:extLst>
          </p:cNvPr>
          <p:cNvSpPr>
            <a:spLocks noGrp="1"/>
          </p:cNvSpPr>
          <p:nvPr>
            <p:ph type="dt" sz="half" idx="10"/>
          </p:nvPr>
        </p:nvSpPr>
        <p:spPr/>
        <p:txBody>
          <a:bodyPr/>
          <a:lstStyle>
            <a:lvl1pPr>
              <a:defRPr/>
            </a:lvl1pPr>
          </a:lstStyle>
          <a:p>
            <a:pPr>
              <a:defRPr/>
            </a:pPr>
            <a:fld id="{413ECF61-43AE-446C-8A67-031D1BD12CA6}" type="datetime1">
              <a:rPr lang="en-US"/>
              <a:pPr>
                <a:defRPr/>
              </a:pPr>
              <a:t>3/25/2020</a:t>
            </a:fld>
            <a:endParaRPr lang="en-US"/>
          </a:p>
        </p:txBody>
      </p:sp>
      <p:sp>
        <p:nvSpPr>
          <p:cNvPr id="6" name="Footer Placeholder 4">
            <a:extLst>
              <a:ext uri="{FF2B5EF4-FFF2-40B4-BE49-F238E27FC236}">
                <a16:creationId xmlns:a16="http://schemas.microsoft.com/office/drawing/2014/main" xmlns="" id="{73CA8973-DEAB-4AAB-B31C-5EBE09F5A351}"/>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xmlns="" id="{1B920922-07BC-4E47-964B-67B2A7948629}"/>
              </a:ext>
            </a:extLst>
          </p:cNvPr>
          <p:cNvSpPr>
            <a:spLocks noGrp="1"/>
          </p:cNvSpPr>
          <p:nvPr>
            <p:ph type="sldNum" sz="quarter" idx="12"/>
          </p:nvPr>
        </p:nvSpPr>
        <p:spPr/>
        <p:txBody>
          <a:bodyPr/>
          <a:lstStyle>
            <a:lvl1pPr>
              <a:defRPr/>
            </a:lvl1pPr>
          </a:lstStyle>
          <a:p>
            <a:fld id="{7159B4A3-B992-45E5-BE36-7EAAF56F45D8}" type="slidenum">
              <a:rPr lang="en-US" altLang="en-US"/>
              <a:pPr/>
              <a:t>‹#›</a:t>
            </a:fld>
            <a:endParaRPr lang="en-US" altLang="en-US"/>
          </a:p>
        </p:txBody>
      </p:sp>
    </p:spTree>
    <p:extLst>
      <p:ext uri="{BB962C8B-B14F-4D97-AF65-F5344CB8AC3E}">
        <p14:creationId xmlns:p14="http://schemas.microsoft.com/office/powerpoint/2010/main" val="271955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xmlns="" id="{F0E20869-D3C3-4DBA-B495-BC9CD8DE1F1B}"/>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xmlns="" id="{7A3321EE-0142-4C19-9B28-345ECF97FA35}"/>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xmlns="" id="{939FD834-EEB1-4A01-A95E-61B856352DC3}"/>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xmlns="" id="{9BEFEB2F-A9C9-42E9-AB7C-AFFB7B6073BD}"/>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xmlns="" id="{61F0FDF3-353C-4BE7-AC16-A1A8D98D7EF8}"/>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429795CB-9896-4F4A-A492-22C7708B1CDC}"/>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xmlns="" id="{7594BF61-8310-43E8-B1DE-DA975AF637C1}"/>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xmlns="" id="{1F219FA4-7FA3-4E5E-A365-BC89539099C8}"/>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xmlns="" id="{1E97B0D6-55E0-4344-A200-36C3C4C845BC}"/>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xmlns="" id="{0503F282-8A1B-4931-845A-BBE2F40F5583}"/>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xmlns="" id="{76117319-4AEE-4D91-84CD-2C087D914C10}"/>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xmlns="" id="{E46FD5B4-D0FF-4B2B-A464-1CC578232BF7}"/>
              </a:ext>
            </a:extLst>
          </p:cNvPr>
          <p:cNvSpPr>
            <a:spLocks noGrp="1"/>
          </p:cNvSpPr>
          <p:nvPr>
            <p:ph type="title"/>
          </p:nvPr>
        </p:nvSpPr>
        <p:spPr bwMode="auto">
          <a:xfrm>
            <a:off x="677863" y="609600"/>
            <a:ext cx="85979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xmlns="" id="{08B15052-1A42-4B4A-B57D-FDAA58CE8236}"/>
              </a:ext>
            </a:extLst>
          </p:cNvPr>
          <p:cNvSpPr>
            <a:spLocks noGrp="1"/>
          </p:cNvSpPr>
          <p:nvPr>
            <p:ph type="body" idx="1"/>
          </p:nvPr>
        </p:nvSpPr>
        <p:spPr bwMode="auto">
          <a:xfrm>
            <a:off x="677863" y="2160588"/>
            <a:ext cx="859790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23D38704-CC9A-4705-826F-128AC5FA8853}"/>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F02E8E42-2044-4412-A98E-E500A5A6D0D6}" type="datetime1">
              <a:rPr lang="en-US"/>
              <a:pPr>
                <a:defRPr/>
              </a:pPr>
              <a:t>3/25/2020</a:t>
            </a:fld>
            <a:endParaRPr lang="en-US"/>
          </a:p>
        </p:txBody>
      </p:sp>
      <p:sp>
        <p:nvSpPr>
          <p:cNvPr id="5" name="Footer Placeholder 4">
            <a:extLst>
              <a:ext uri="{FF2B5EF4-FFF2-40B4-BE49-F238E27FC236}">
                <a16:creationId xmlns:a16="http://schemas.microsoft.com/office/drawing/2014/main" xmlns="" id="{12728708-4D7B-4054-A292-56F773E1B206}"/>
              </a:ext>
            </a:extLst>
          </p:cNvPr>
          <p:cNvSpPr>
            <a:spLocks noGrp="1"/>
          </p:cNvSpPr>
          <p:nvPr>
            <p:ph type="ftr" sz="quarter" idx="3"/>
          </p:nvPr>
        </p:nvSpPr>
        <p:spPr>
          <a:xfrm>
            <a:off x="677863" y="6042025"/>
            <a:ext cx="62992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endParaRPr lang="en-US" altLang="en-US"/>
          </a:p>
        </p:txBody>
      </p:sp>
      <p:sp>
        <p:nvSpPr>
          <p:cNvPr id="6" name="Slide Number Placeholder 5">
            <a:extLst>
              <a:ext uri="{FF2B5EF4-FFF2-40B4-BE49-F238E27FC236}">
                <a16:creationId xmlns:a16="http://schemas.microsoft.com/office/drawing/2014/main" xmlns="" id="{54771068-0723-4460-821C-21F84D33CFF0}"/>
              </a:ext>
            </a:extLst>
          </p:cNvPr>
          <p:cNvSpPr>
            <a:spLocks noGrp="1"/>
          </p:cNvSpPr>
          <p:nvPr>
            <p:ph type="sldNum" sz="quarter" idx="4"/>
          </p:nvPr>
        </p:nvSpPr>
        <p:spPr>
          <a:xfrm>
            <a:off x="8589963" y="6042025"/>
            <a:ext cx="685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fld id="{DAAD06F0-3023-46FD-8492-7CC93DDC85B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92"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93" r:id="rId11"/>
    <p:sldLayoutId id="2147483887" r:id="rId12"/>
    <p:sldLayoutId id="2147483894" r:id="rId13"/>
    <p:sldLayoutId id="2147483888" r:id="rId14"/>
    <p:sldLayoutId id="2147483889" r:id="rId15"/>
    <p:sldLayoutId id="2147483890" r:id="rId16"/>
    <p:sldLayoutId id="2147483891" r:id="rId17"/>
  </p:sldLayoutIdLst>
  <p:hf sldNum="0" hdr="0" ftr="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B&#7843;ng%20K&#7871;%20ho&#7841;ch%20d&#7841;y%20h&#7885;c%20theo%20CTGDPT%202018.doc"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3866.H&#431;&#7898;NG%20D&#7850;N%20D&#7840;Y%20H&#7884;C%20&#272;&#7888;I%20V&#7898;I%20L&#7898;P%201%20N&#258;M%20H&#7884;C%202020-2021.pdf" TargetMode="External"/><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4)%203866.H&#431;&#7898;NG%20D&#7850;N%20D&#7840;Y%20H&#7884;C%20&#272;&#7888;I%20V&#7898;I%20L&#7898;P%201%20N&#258;M%20H&#7884;C%202020-2021.pdf"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hyperlink" Target="(1)%203536.H&#431;&#7898;NG%20D&#7850;N%20GI&#193;O%20D&#7908;C%20&#272;&#7882;A%20PH&#431;&#416;NG.pdf" TargetMode="Externa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hyperlink" Target="(2)%203535.H&#431;&#416;NG%20D&#7850;N%20HO&#7840;T%20&#272;&#7896;NG%20%20TR&#7842;I%20NGHI&#7878;M.pdf"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hyperlink" Target="(3)%203539.H&#431;&#7898;NG%20D&#7850;N%20D&#7840;Y%20H&#7884;C%20TIN%20H&#7884;C.pdf" TargetMode="Externa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hyperlink" Target="C&#244;ng%20v&#259;n%20s&#7889;%203869_BGDDT_GDTH%20ng&#224;y%2026_8_2019%20v&#7873;%20h&#432;&#7899;ng%20d&#7851;n%20nhi&#7879;m%20v&#7909;%20n&#259;m%20h&#7885;c%202019-2020.pdf"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37.gi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6.gi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9.wmf"/><Relationship Id="rId5" Type="http://schemas.openxmlformats.org/officeDocument/2006/relationships/oleObject" Target="../embeddings/oleObject5.bin"/><Relationship Id="rId4" Type="http://schemas.openxmlformats.org/officeDocument/2006/relationships/image" Target="../media/image3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964A62F5-DE7D-42B3-B8A1-B5D4F2CF250A}"/>
              </a:ext>
            </a:extLst>
          </p:cNvPr>
          <p:cNvSpPr>
            <a:spLocks noGrp="1"/>
          </p:cNvSpPr>
          <p:nvPr>
            <p:ph type="dt" sz="half" idx="10"/>
          </p:nvPr>
        </p:nvSpPr>
        <p:spPr/>
        <p:txBody>
          <a:bodyPr/>
          <a:lstStyle/>
          <a:p>
            <a:pPr>
              <a:defRPr/>
            </a:pPr>
            <a:fld id="{33B28622-AA5F-40C4-A234-2D1A02508D70}" type="datetime1">
              <a:rPr lang="en-US"/>
              <a:pPr>
                <a:defRPr/>
              </a:pPr>
              <a:t>3/25/2020</a:t>
            </a:fld>
            <a:endParaRPr lang="en-US"/>
          </a:p>
        </p:txBody>
      </p:sp>
      <p:sp>
        <p:nvSpPr>
          <p:cNvPr id="168962" name="Rectangle 5">
            <a:extLst>
              <a:ext uri="{FF2B5EF4-FFF2-40B4-BE49-F238E27FC236}">
                <a16:creationId xmlns:a16="http://schemas.microsoft.com/office/drawing/2014/main" xmlns="" id="{3457BBBE-358E-4916-B4CA-FDD722C4EFE1}"/>
              </a:ext>
            </a:extLst>
          </p:cNvPr>
          <p:cNvSpPr>
            <a:spLocks noChangeArrowheads="1"/>
          </p:cNvSpPr>
          <p:nvPr/>
        </p:nvSpPr>
        <p:spPr bwMode="auto">
          <a:xfrm>
            <a:off x="644525" y="2336800"/>
            <a:ext cx="102076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eaLnBrk="0" hangingPunct="0">
              <a:defRPr>
                <a:solidFill>
                  <a:schemeClr val="tx1"/>
                </a:solidFill>
                <a:latin typeface="Trebuchet MS" panose="020B0603020202020204" pitchFamily="34" charset="0"/>
                <a:cs typeface="Arial" panose="020B0604020202020204" pitchFamily="34" charset="0"/>
              </a:defRPr>
            </a:lvl1pPr>
            <a:lvl2pPr marL="742950" indent="-285750" defTabSz="457200" eaLnBrk="0" hangingPunct="0">
              <a:defRPr>
                <a:solidFill>
                  <a:schemeClr val="tx1"/>
                </a:solidFill>
                <a:latin typeface="Trebuchet MS" panose="020B0603020202020204" pitchFamily="34" charset="0"/>
                <a:cs typeface="Arial" panose="020B0604020202020204" pitchFamily="34" charset="0"/>
              </a:defRPr>
            </a:lvl2pPr>
            <a:lvl3pPr marL="1143000" indent="-228600" defTabSz="457200" eaLnBrk="0" hangingPunct="0">
              <a:defRPr>
                <a:solidFill>
                  <a:schemeClr val="tx1"/>
                </a:solidFill>
                <a:latin typeface="Trebuchet MS" panose="020B0603020202020204" pitchFamily="34" charset="0"/>
                <a:cs typeface="Arial" panose="020B0604020202020204" pitchFamily="34" charset="0"/>
              </a:defRPr>
            </a:lvl3pPr>
            <a:lvl4pPr marL="1600200" indent="-228600" defTabSz="457200" eaLnBrk="0" hangingPunct="0">
              <a:defRPr>
                <a:solidFill>
                  <a:schemeClr val="tx1"/>
                </a:solidFill>
                <a:latin typeface="Trebuchet MS" panose="020B0603020202020204" pitchFamily="34" charset="0"/>
                <a:cs typeface="Arial" panose="020B0604020202020204" pitchFamily="34" charset="0"/>
              </a:defRPr>
            </a:lvl4pPr>
            <a:lvl5pPr marL="2057400" indent="-228600" defTabSz="457200" eaLnBrk="0" hangingPunct="0">
              <a:defRPr>
                <a:solidFill>
                  <a:schemeClr val="tx1"/>
                </a:solidFill>
                <a:latin typeface="Trebuchet MS" panose="020B0603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3600" b="1">
                <a:solidFill>
                  <a:srgbClr val="0033CC"/>
                </a:solidFill>
              </a:rPr>
              <a:t>HỘI NGHỊ </a:t>
            </a:r>
          </a:p>
          <a:p>
            <a:pPr algn="ctr" eaLnBrk="1" hangingPunct="1"/>
            <a:endParaRPr lang="en-US" altLang="en-US" sz="1600" b="1">
              <a:solidFill>
                <a:srgbClr val="0033CC"/>
              </a:solidFill>
            </a:endParaRPr>
          </a:p>
          <a:p>
            <a:pPr algn="ctr" eaLnBrk="1" hangingPunct="1"/>
            <a:r>
              <a:rPr lang="en-US" altLang="en-US" sz="3200" b="1">
                <a:solidFill>
                  <a:srgbClr val="0033CC"/>
                </a:solidFill>
              </a:rPr>
              <a:t>TRIỂN KHAI CHƯƠNG TRÌNH </a:t>
            </a:r>
          </a:p>
          <a:p>
            <a:pPr algn="ctr" eaLnBrk="1" hangingPunct="1"/>
            <a:r>
              <a:rPr lang="en-US" altLang="en-US" sz="3200" b="1">
                <a:solidFill>
                  <a:srgbClr val="0033CC"/>
                </a:solidFill>
              </a:rPr>
              <a:t>GIÁO DỤC PHỔ THÔNG MỚI ĐỐI VỚI CẤP TIỂU HỌC</a:t>
            </a:r>
          </a:p>
        </p:txBody>
      </p:sp>
      <p:sp>
        <p:nvSpPr>
          <p:cNvPr id="168964" name="Text Box 4">
            <a:extLst>
              <a:ext uri="{FF2B5EF4-FFF2-40B4-BE49-F238E27FC236}">
                <a16:creationId xmlns:a16="http://schemas.microsoft.com/office/drawing/2014/main" xmlns="" id="{CB358C7A-8C35-494D-8855-648C45E05C08}"/>
              </a:ext>
            </a:extLst>
          </p:cNvPr>
          <p:cNvSpPr txBox="1">
            <a:spLocks noChangeArrowheads="1"/>
          </p:cNvSpPr>
          <p:nvPr/>
        </p:nvSpPr>
        <p:spPr bwMode="auto">
          <a:xfrm>
            <a:off x="2074863" y="631825"/>
            <a:ext cx="747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FF0000"/>
                </a:solidFill>
                <a:latin typeface="Times New Roman" panose="02020603050405020304" pitchFamily="18" charset="0"/>
              </a:rPr>
              <a:t>BỘ GIÁO DỤC VÀ ĐÀO TẠO</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xmlns="" id="{BFAC713D-098F-445A-A780-F6D582ACFF49}"/>
              </a:ext>
            </a:extLst>
          </p:cNvPr>
          <p:cNvSpPr>
            <a:spLocks noGrp="1"/>
          </p:cNvSpPr>
          <p:nvPr>
            <p:ph type="dt" sz="half" idx="10"/>
          </p:nvPr>
        </p:nvSpPr>
        <p:spPr/>
        <p:txBody>
          <a:bodyPr/>
          <a:lstStyle/>
          <a:p>
            <a:pPr>
              <a:defRPr/>
            </a:pPr>
            <a:fld id="{2B93B1F1-B72E-4A26-8F9B-90F7E3E8AA2B}" type="datetime1">
              <a:rPr lang="en-US"/>
              <a:pPr>
                <a:defRPr/>
              </a:pPr>
              <a:t>3/25/2020</a:t>
            </a:fld>
            <a:endParaRPr lang="en-US"/>
          </a:p>
        </p:txBody>
      </p:sp>
      <p:sp>
        <p:nvSpPr>
          <p:cNvPr id="292866" name="Rectangle 2">
            <a:extLst>
              <a:ext uri="{FF2B5EF4-FFF2-40B4-BE49-F238E27FC236}">
                <a16:creationId xmlns:a16="http://schemas.microsoft.com/office/drawing/2014/main" xmlns="" id="{1EB2442B-BE03-45BE-A75C-BFD2ABCDC091}"/>
              </a:ext>
            </a:extLst>
          </p:cNvPr>
          <p:cNvSpPr>
            <a:spLocks noGrp="1"/>
          </p:cNvSpPr>
          <p:nvPr>
            <p:ph type="title"/>
          </p:nvPr>
        </p:nvSpPr>
        <p:spPr>
          <a:xfrm>
            <a:off x="677863" y="609600"/>
            <a:ext cx="10567987" cy="1320800"/>
          </a:xfrm>
        </p:spPr>
        <p:txBody>
          <a:bodyPr/>
          <a:lstStyle/>
          <a:p>
            <a:pPr algn="ctr"/>
            <a:r>
              <a:rPr lang="en-US" altLang="en-US" b="1">
                <a:latin typeface="Times New Roman" panose="02020603050405020304" pitchFamily="18" charset="0"/>
              </a:rPr>
              <a:t> </a:t>
            </a:r>
            <a:r>
              <a:rPr lang="en-US" altLang="en-US" sz="3200" b="1">
                <a:solidFill>
                  <a:srgbClr val="0033CC"/>
                </a:solidFill>
                <a:latin typeface="Times New Roman" panose="02020603050405020304" pitchFamily="18" charset="0"/>
              </a:rPr>
              <a:t>Thực trạng q</a:t>
            </a:r>
            <a:r>
              <a:rPr lang="vi-VN" altLang="en-US" sz="3200" b="1">
                <a:solidFill>
                  <a:srgbClr val="0033CC"/>
                </a:solidFill>
                <a:latin typeface="Times New Roman" panose="02020603050405020304" pitchFamily="18" charset="0"/>
              </a:rPr>
              <a:t>u</a:t>
            </a:r>
            <a:r>
              <a:rPr lang="en-US" altLang="en-US" sz="3200" b="1">
                <a:solidFill>
                  <a:srgbClr val="0033CC"/>
                </a:solidFill>
                <a:latin typeface="Times New Roman" panose="02020603050405020304" pitchFamily="18" charset="0"/>
              </a:rPr>
              <a:t>i</a:t>
            </a:r>
            <a:r>
              <a:rPr lang="vi-VN" altLang="en-US" sz="3200" b="1">
                <a:solidFill>
                  <a:srgbClr val="0033CC"/>
                </a:solidFill>
                <a:latin typeface="Times New Roman" panose="02020603050405020304" pitchFamily="18" charset="0"/>
              </a:rPr>
              <a:t> mô trường lớp, giáo viên, học sinh</a:t>
            </a:r>
            <a:r>
              <a:rPr lang="en-US" altLang="en-US" sz="3200" b="1">
                <a:solidFill>
                  <a:srgbClr val="0033CC"/>
                </a:solidFill>
                <a:latin typeface="Times New Roman" panose="02020603050405020304" pitchFamily="18" charset="0"/>
              </a:rPr>
              <a:t>, csvc</a:t>
            </a:r>
            <a:r>
              <a:rPr lang="en-US" altLang="en-US">
                <a:latin typeface="Times New Roman" panose="02020603050405020304" pitchFamily="18" charset="0"/>
              </a:rPr>
              <a:t> </a:t>
            </a:r>
          </a:p>
        </p:txBody>
      </p:sp>
      <p:graphicFrame>
        <p:nvGraphicFramePr>
          <p:cNvPr id="292867" name="Object 3">
            <a:extLst>
              <a:ext uri="{FF2B5EF4-FFF2-40B4-BE49-F238E27FC236}">
                <a16:creationId xmlns:a16="http://schemas.microsoft.com/office/drawing/2014/main" xmlns="" id="{5A905343-5804-4C8A-ADD6-32A936817AC4}"/>
              </a:ext>
            </a:extLst>
          </p:cNvPr>
          <p:cNvGraphicFramePr>
            <a:graphicFrameLocks noGrp="1" noChangeAspect="1"/>
          </p:cNvGraphicFramePr>
          <p:nvPr>
            <p:ph idx="1"/>
          </p:nvPr>
        </p:nvGraphicFramePr>
        <p:xfrm>
          <a:off x="241300" y="1371600"/>
          <a:ext cx="5957888" cy="5106988"/>
        </p:xfrm>
        <a:graphic>
          <a:graphicData uri="http://schemas.openxmlformats.org/presentationml/2006/ole">
            <mc:AlternateContent xmlns:mc="http://schemas.openxmlformats.org/markup-compatibility/2006">
              <mc:Choice xmlns:v="urn:schemas-microsoft-com:vml" Requires="v">
                <p:oleObj spid="_x0000_s292870" name="Chart" r:id="rId3" imgW="5324584" imgH="2504984" progId="Excel.Chart.8">
                  <p:embed/>
                </p:oleObj>
              </mc:Choice>
              <mc:Fallback>
                <p:oleObj name="Chart" r:id="rId3" imgW="5324584" imgH="2504984"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 y="1371600"/>
                        <a:ext cx="5957888" cy="5106988"/>
                      </a:xfrm>
                      <a:prstGeom prst="rect">
                        <a:avLst/>
                      </a:prstGeom>
                      <a:noFill/>
                      <a:ln w="2857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92868" name="Chart 1">
            <a:extLst>
              <a:ext uri="{FF2B5EF4-FFF2-40B4-BE49-F238E27FC236}">
                <a16:creationId xmlns:a16="http://schemas.microsoft.com/office/drawing/2014/main" xmlns="" id="{486BC6F9-33F8-43F7-86C0-A869082CF58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488" y="1336675"/>
            <a:ext cx="5661025" cy="51514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2867"/>
                                        </p:tgtEl>
                                        <p:attrNameLst>
                                          <p:attrName>style.visibility</p:attrName>
                                        </p:attrNameLst>
                                      </p:cBhvr>
                                      <p:to>
                                        <p:strVal val="visible"/>
                                      </p:to>
                                    </p:set>
                                    <p:animEffect transition="in" filter="circle(in)">
                                      <p:cBhvr>
                                        <p:cTn id="7" dur="2000"/>
                                        <p:tgtEl>
                                          <p:spTgt spid="2928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92868"/>
                                        </p:tgtEl>
                                        <p:attrNameLst>
                                          <p:attrName>style.visibility</p:attrName>
                                        </p:attrNameLst>
                                      </p:cBhvr>
                                      <p:to>
                                        <p:strVal val="visible"/>
                                      </p:to>
                                    </p:set>
                                    <p:animEffect transition="in" filter="box(in)">
                                      <p:cBhvr>
                                        <p:cTn id="12" dur="500"/>
                                        <p:tgtEl>
                                          <p:spTgt spid="292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928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031F135-4298-42C1-8B1E-7C576A44B247}"/>
              </a:ext>
            </a:extLst>
          </p:cNvPr>
          <p:cNvSpPr>
            <a:spLocks noGrp="1"/>
          </p:cNvSpPr>
          <p:nvPr>
            <p:ph type="dt" sz="half" idx="10"/>
          </p:nvPr>
        </p:nvSpPr>
        <p:spPr/>
        <p:txBody>
          <a:bodyPr/>
          <a:lstStyle/>
          <a:p>
            <a:pPr>
              <a:defRPr/>
            </a:pPr>
            <a:fld id="{44E35C14-178F-4549-AA8E-9D69FDC5E8D6}" type="datetime1">
              <a:rPr lang="en-US"/>
              <a:pPr>
                <a:defRPr/>
              </a:pPr>
              <a:t>3/25/2020</a:t>
            </a:fld>
            <a:endParaRPr lang="en-US"/>
          </a:p>
        </p:txBody>
      </p:sp>
      <p:pic>
        <p:nvPicPr>
          <p:cNvPr id="299010" name="Chart 1">
            <a:extLst>
              <a:ext uri="{FF2B5EF4-FFF2-40B4-BE49-F238E27FC236}">
                <a16:creationId xmlns:a16="http://schemas.microsoft.com/office/drawing/2014/main" xmlns="" id="{C8EC97C6-B8F8-4B0D-8B0F-B0042A53B61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668338"/>
            <a:ext cx="5910263" cy="56054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9011" name="Chart 1">
            <a:extLst>
              <a:ext uri="{FF2B5EF4-FFF2-40B4-BE49-F238E27FC236}">
                <a16:creationId xmlns:a16="http://schemas.microsoft.com/office/drawing/2014/main" xmlns="" id="{6F462AA2-DB20-45B3-B03B-98917136CA0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75" y="668338"/>
            <a:ext cx="5772150" cy="56229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99010"/>
                                        </p:tgtEl>
                                        <p:attrNameLst>
                                          <p:attrName>style.visibility</p:attrName>
                                        </p:attrNameLst>
                                      </p:cBhvr>
                                      <p:to>
                                        <p:strVal val="visible"/>
                                      </p:to>
                                    </p:set>
                                    <p:animEffect transition="in" filter="box(in)">
                                      <p:cBhvr>
                                        <p:cTn id="7" dur="500"/>
                                        <p:tgtEl>
                                          <p:spTgt spid="299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99011"/>
                                        </p:tgtEl>
                                        <p:attrNameLst>
                                          <p:attrName>style.visibility</p:attrName>
                                        </p:attrNameLst>
                                      </p:cBhvr>
                                      <p:to>
                                        <p:strVal val="visible"/>
                                      </p:to>
                                    </p:set>
                                    <p:anim calcmode="lin" valueType="num">
                                      <p:cBhvr additive="base">
                                        <p:cTn id="12" dur="500" fill="hold"/>
                                        <p:tgtEl>
                                          <p:spTgt spid="299011"/>
                                        </p:tgtEl>
                                        <p:attrNameLst>
                                          <p:attrName>ppt_x</p:attrName>
                                        </p:attrNameLst>
                                      </p:cBhvr>
                                      <p:tavLst>
                                        <p:tav tm="0">
                                          <p:val>
                                            <p:strVal val="#ppt_x"/>
                                          </p:val>
                                        </p:tav>
                                        <p:tav tm="100000">
                                          <p:val>
                                            <p:strVal val="#ppt_x"/>
                                          </p:val>
                                        </p:tav>
                                      </p:tavLst>
                                    </p:anim>
                                    <p:anim calcmode="lin" valueType="num">
                                      <p:cBhvr additive="base">
                                        <p:cTn id="13" dur="500" fill="hold"/>
                                        <p:tgtEl>
                                          <p:spTgt spid="2990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5F70EF51-C7E5-4B67-924B-31088CB9DC11}"/>
              </a:ext>
            </a:extLst>
          </p:cNvPr>
          <p:cNvSpPr>
            <a:spLocks noGrp="1"/>
          </p:cNvSpPr>
          <p:nvPr>
            <p:ph type="dt" sz="half" idx="10"/>
          </p:nvPr>
        </p:nvSpPr>
        <p:spPr/>
        <p:txBody>
          <a:bodyPr/>
          <a:lstStyle/>
          <a:p>
            <a:pPr>
              <a:defRPr/>
            </a:pPr>
            <a:fld id="{0209A9E2-3099-41B5-AC23-00DF50386439}" type="datetime1">
              <a:rPr lang="en-US"/>
              <a:pPr>
                <a:defRPr/>
              </a:pPr>
              <a:t>3/25/2020</a:t>
            </a:fld>
            <a:endParaRPr lang="en-US"/>
          </a:p>
        </p:txBody>
      </p:sp>
      <p:pic>
        <p:nvPicPr>
          <p:cNvPr id="295938" name="Picture 2">
            <a:extLst>
              <a:ext uri="{FF2B5EF4-FFF2-40B4-BE49-F238E27FC236}">
                <a16:creationId xmlns:a16="http://schemas.microsoft.com/office/drawing/2014/main" xmlns="" id="{DA6A0FB4-3251-4BD8-ACBD-1264EF4E1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354138"/>
            <a:ext cx="5967413" cy="52085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5939" name="Text Box 3">
            <a:extLst>
              <a:ext uri="{FF2B5EF4-FFF2-40B4-BE49-F238E27FC236}">
                <a16:creationId xmlns:a16="http://schemas.microsoft.com/office/drawing/2014/main" xmlns="" id="{CE82F600-2667-410B-BB07-15CF0797C74C}"/>
              </a:ext>
            </a:extLst>
          </p:cNvPr>
          <p:cNvSpPr txBox="1">
            <a:spLocks noChangeArrowheads="1"/>
          </p:cNvSpPr>
          <p:nvPr/>
        </p:nvSpPr>
        <p:spPr bwMode="auto">
          <a:xfrm>
            <a:off x="1001713" y="598488"/>
            <a:ext cx="10163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0033CC"/>
                </a:solidFill>
              </a:rPr>
              <a:t>CHỈ ĐẠO TỔ CHỨC DẠY HỌC 2 BUỔI/NGÀY Ở TIỂU HỌC</a:t>
            </a:r>
          </a:p>
        </p:txBody>
      </p:sp>
      <p:graphicFrame>
        <p:nvGraphicFramePr>
          <p:cNvPr id="295941" name="Object 5">
            <a:extLst>
              <a:ext uri="{FF2B5EF4-FFF2-40B4-BE49-F238E27FC236}">
                <a16:creationId xmlns:a16="http://schemas.microsoft.com/office/drawing/2014/main" xmlns="" id="{E4078F8B-25D6-49F9-A191-45B2695FAE30}"/>
              </a:ext>
            </a:extLst>
          </p:cNvPr>
          <p:cNvGraphicFramePr>
            <a:graphicFrameLocks noGrp="1" noChangeAspect="1"/>
          </p:cNvGraphicFramePr>
          <p:nvPr>
            <p:ph/>
          </p:nvPr>
        </p:nvGraphicFramePr>
        <p:xfrm>
          <a:off x="6092825" y="1363663"/>
          <a:ext cx="6029325" cy="5191125"/>
        </p:xfrm>
        <a:graphic>
          <a:graphicData uri="http://schemas.openxmlformats.org/presentationml/2006/ole">
            <mc:AlternateContent xmlns:mc="http://schemas.openxmlformats.org/markup-compatibility/2006">
              <mc:Choice xmlns:v="urn:schemas-microsoft-com:vml" Requires="v">
                <p:oleObj spid="_x0000_s295944" name="Chart" r:id="rId4" imgW="6029399" imgH="3676765" progId="Excel.Chart.8">
                  <p:embed/>
                </p:oleObj>
              </mc:Choice>
              <mc:Fallback>
                <p:oleObj name="Chart" r:id="rId4" imgW="6029399" imgH="3676765" progId="Excel.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825" y="1363663"/>
                        <a:ext cx="6029325" cy="5191125"/>
                      </a:xfrm>
                      <a:prstGeom prst="rect">
                        <a:avLst/>
                      </a:prstGeom>
                      <a:solidFill>
                        <a:schemeClr val="accent1"/>
                      </a:solidFill>
                      <a:ln w="38100"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95938"/>
                                        </p:tgtEl>
                                        <p:attrNameLst>
                                          <p:attrName>style.visibility</p:attrName>
                                        </p:attrNameLst>
                                      </p:cBhvr>
                                      <p:to>
                                        <p:strVal val="visible"/>
                                      </p:to>
                                    </p:set>
                                    <p:animEffect transition="in" filter="box(in)">
                                      <p:cBhvr>
                                        <p:cTn id="7" dur="500"/>
                                        <p:tgtEl>
                                          <p:spTgt spid="295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5941"/>
                                        </p:tgtEl>
                                        <p:attrNameLst>
                                          <p:attrName>style.visibility</p:attrName>
                                        </p:attrNameLst>
                                      </p:cBhvr>
                                      <p:to>
                                        <p:strVal val="visible"/>
                                      </p:to>
                                    </p:set>
                                    <p:animEffect transition="in" filter="blinds(horizontal)">
                                      <p:cBhvr>
                                        <p:cTn id="12" dur="500"/>
                                        <p:tgtEl>
                                          <p:spTgt spid="295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959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C62B9225-8063-401E-9555-8B81F50F70EE}"/>
              </a:ext>
            </a:extLst>
          </p:cNvPr>
          <p:cNvSpPr>
            <a:spLocks noGrp="1"/>
          </p:cNvSpPr>
          <p:nvPr>
            <p:ph type="dt" sz="half" idx="10"/>
          </p:nvPr>
        </p:nvSpPr>
        <p:spPr/>
        <p:txBody>
          <a:bodyPr/>
          <a:lstStyle/>
          <a:p>
            <a:pPr>
              <a:defRPr/>
            </a:pPr>
            <a:fld id="{770EBA6D-288E-409D-8A02-10A123930579}" type="datetime1">
              <a:rPr lang="en-US"/>
              <a:pPr>
                <a:defRPr/>
              </a:pPr>
              <a:t>3/25/2020</a:t>
            </a:fld>
            <a:endParaRPr lang="en-US"/>
          </a:p>
        </p:txBody>
      </p:sp>
      <p:graphicFrame>
        <p:nvGraphicFramePr>
          <p:cNvPr id="294914" name="Object 2">
            <a:extLst>
              <a:ext uri="{FF2B5EF4-FFF2-40B4-BE49-F238E27FC236}">
                <a16:creationId xmlns:a16="http://schemas.microsoft.com/office/drawing/2014/main" xmlns="" id="{B24A1951-5ACC-4D46-8EC8-2DBEB23F98EF}"/>
              </a:ext>
            </a:extLst>
          </p:cNvPr>
          <p:cNvGraphicFramePr>
            <a:graphicFrameLocks noGrp="1" noChangeAspect="1"/>
          </p:cNvGraphicFramePr>
          <p:nvPr>
            <p:ph idx="1"/>
          </p:nvPr>
        </p:nvGraphicFramePr>
        <p:xfrm>
          <a:off x="638175" y="1247775"/>
          <a:ext cx="11034713" cy="5126038"/>
        </p:xfrm>
        <a:graphic>
          <a:graphicData uri="http://schemas.openxmlformats.org/presentationml/2006/ole">
            <mc:AlternateContent xmlns:mc="http://schemas.openxmlformats.org/markup-compatibility/2006">
              <mc:Choice xmlns:v="urn:schemas-microsoft-com:vml" Requires="v">
                <p:oleObj spid="_x0000_s294917" name="Chart" r:id="rId3" imgW="6286383" imgH="2504984" progId="Excel.Chart.8">
                  <p:embed/>
                </p:oleObj>
              </mc:Choice>
              <mc:Fallback>
                <p:oleObj name="Chart" r:id="rId3" imgW="6286383" imgH="2504984"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1247775"/>
                        <a:ext cx="11034713" cy="5126038"/>
                      </a:xfrm>
                      <a:prstGeom prst="rect">
                        <a:avLst/>
                      </a:prstGeom>
                      <a:noFill/>
                      <a:ln w="38100"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4915" name="Text Box 3">
            <a:extLst>
              <a:ext uri="{FF2B5EF4-FFF2-40B4-BE49-F238E27FC236}">
                <a16:creationId xmlns:a16="http://schemas.microsoft.com/office/drawing/2014/main" xmlns="" id="{0843CF23-0CB8-4DB9-9F69-DF4FDFA5C584}"/>
              </a:ext>
            </a:extLst>
          </p:cNvPr>
          <p:cNvSpPr txBox="1">
            <a:spLocks noChangeArrowheads="1"/>
          </p:cNvSpPr>
          <p:nvPr/>
        </p:nvSpPr>
        <p:spPr bwMode="auto">
          <a:xfrm>
            <a:off x="1108075" y="422275"/>
            <a:ext cx="881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0033CC"/>
                </a:solidFill>
              </a:rPr>
              <a:t>TỶ LỆ HỌC SINH ĐƯỢC HỌC MÔN TIẾNG ANH VÀ TIN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4914"/>
                                        </p:tgtEl>
                                        <p:attrNameLst>
                                          <p:attrName>style.visibility</p:attrName>
                                        </p:attrNameLst>
                                      </p:cBhvr>
                                      <p:to>
                                        <p:strVal val="visible"/>
                                      </p:to>
                                    </p:set>
                                    <p:animEffect transition="in" filter="box(in)">
                                      <p:cBhvr>
                                        <p:cTn id="7" dur="500"/>
                                        <p:tgtEl>
                                          <p:spTgt spid="294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949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xmlns="" id="{0E353263-B662-4694-A939-098659286A7E}"/>
              </a:ext>
            </a:extLst>
          </p:cNvPr>
          <p:cNvSpPr>
            <a:spLocks noGrp="1"/>
          </p:cNvSpPr>
          <p:nvPr>
            <p:ph type="dt" sz="half" idx="10"/>
          </p:nvPr>
        </p:nvSpPr>
        <p:spPr/>
        <p:txBody>
          <a:bodyPr/>
          <a:lstStyle/>
          <a:p>
            <a:pPr>
              <a:defRPr/>
            </a:pPr>
            <a:fld id="{75D9D278-0C70-4C5C-AE78-543F8AD62227}" type="datetime1">
              <a:rPr lang="en-US"/>
              <a:pPr>
                <a:defRPr/>
              </a:pPr>
              <a:t>3/25/2020</a:t>
            </a:fld>
            <a:endParaRPr lang="en-US"/>
          </a:p>
        </p:txBody>
      </p:sp>
      <p:sp>
        <p:nvSpPr>
          <p:cNvPr id="291842" name="Text Box 2">
            <a:extLst>
              <a:ext uri="{FF2B5EF4-FFF2-40B4-BE49-F238E27FC236}">
                <a16:creationId xmlns:a16="http://schemas.microsoft.com/office/drawing/2014/main" xmlns="" id="{9BC908C0-1B4E-4830-97AD-C022565E272D}"/>
              </a:ext>
            </a:extLst>
          </p:cNvPr>
          <p:cNvSpPr txBox="1">
            <a:spLocks noChangeArrowheads="1"/>
          </p:cNvSpPr>
          <p:nvPr/>
        </p:nvSpPr>
        <p:spPr bwMode="auto">
          <a:xfrm>
            <a:off x="3567113" y="1755775"/>
            <a:ext cx="7740650" cy="4775200"/>
          </a:xfrm>
          <a:prstGeom prst="rect">
            <a:avLst/>
          </a:prstGeom>
          <a:solidFill>
            <a:srgbClr val="CCFFFF"/>
          </a:solidFill>
          <a:ln w="57150" algn="ctr">
            <a:solidFill>
              <a:srgbClr val="2A08B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Trebuchet MS" panose="020B0603020202020204" pitchFamily="34" charset="0"/>
                <a:cs typeface="Arial" panose="020B0604020202020204" pitchFamily="34" charset="0"/>
              </a:defRPr>
            </a:lvl1pPr>
            <a:lvl2pPr marL="914400" indent="-457200" eaLnBrk="0" hangingPunct="0">
              <a:defRPr>
                <a:solidFill>
                  <a:schemeClr val="tx1"/>
                </a:solidFill>
                <a:latin typeface="Trebuchet MS" panose="020B0603020202020204" pitchFamily="34" charset="0"/>
                <a:cs typeface="Arial" panose="020B0604020202020204" pitchFamily="34" charset="0"/>
              </a:defRPr>
            </a:lvl2pPr>
            <a:lvl3pPr marL="1371600" indent="-457200" eaLnBrk="0" hangingPunct="0">
              <a:defRPr>
                <a:solidFill>
                  <a:schemeClr val="tx1"/>
                </a:solidFill>
                <a:latin typeface="Trebuchet MS" panose="020B0603020202020204" pitchFamily="34" charset="0"/>
                <a:cs typeface="Arial" panose="020B0604020202020204" pitchFamily="34" charset="0"/>
              </a:defRPr>
            </a:lvl3pPr>
            <a:lvl4pPr marL="1828800" indent="-457200" eaLnBrk="0" hangingPunct="0">
              <a:defRPr>
                <a:solidFill>
                  <a:schemeClr val="tx1"/>
                </a:solidFill>
                <a:latin typeface="Trebuchet MS" panose="020B0603020202020204" pitchFamily="34" charset="0"/>
                <a:cs typeface="Arial" panose="020B0604020202020204" pitchFamily="34" charset="0"/>
              </a:defRPr>
            </a:lvl4pPr>
            <a:lvl5pPr marL="2286000" indent="-457200" eaLnBrk="0" hangingPunct="0">
              <a:defRPr>
                <a:solidFill>
                  <a:schemeClr val="tx1"/>
                </a:solidFill>
                <a:latin typeface="Trebuchet MS" panose="020B0603020202020204" pitchFamily="34" charset="0"/>
                <a:cs typeface="Arial" panose="020B0604020202020204" pitchFamily="34" charset="0"/>
              </a:defRPr>
            </a:lvl5pPr>
            <a:lvl6pPr marL="27432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32004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6576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41148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endParaRPr lang="en-US" altLang="en-US" sz="1600" b="1">
              <a:solidFill>
                <a:srgbClr val="FF3300"/>
              </a:solidFill>
              <a:latin typeface="Times New Roman" panose="02020603050405020304" pitchFamily="18" charset="0"/>
            </a:endParaRPr>
          </a:p>
          <a:p>
            <a:r>
              <a:rPr lang="en-US" altLang="en-US" sz="2400" b="1">
                <a:solidFill>
                  <a:srgbClr val="FF3300"/>
                </a:solidFill>
                <a:latin typeface="Arial Unicode MS" panose="020B0604020202020204" pitchFamily="34" charset="-128"/>
              </a:rPr>
              <a:t>1.</a:t>
            </a:r>
            <a:r>
              <a:rPr lang="en-US" altLang="en-US" sz="2400" b="1">
                <a:latin typeface="Arial Unicode MS" panose="020B0604020202020204" pitchFamily="34" charset="-128"/>
              </a:rPr>
              <a:t> Căn cứ xây dựng CT: </a:t>
            </a:r>
            <a:r>
              <a:rPr lang="en-US" altLang="en-US" sz="2400">
                <a:latin typeface="Arial Unicode MS" panose="020B0604020202020204" pitchFamily="34" charset="-128"/>
              </a:rPr>
              <a:t>Nghị quyết số 29-NQ/TW, Nghị quyết số 88/2014/QH13, Quyết định số 404/QĐ-TTg, Nghị quyết số 51/2017/QH14. </a:t>
            </a:r>
            <a:endParaRPr lang="en-US" altLang="en-US" sz="2400" b="1">
              <a:latin typeface="Arial Unicode MS" panose="020B0604020202020204" pitchFamily="34" charset="-128"/>
            </a:endParaRPr>
          </a:p>
          <a:p>
            <a:r>
              <a:rPr lang="en-US" altLang="en-US" sz="2400" b="1">
                <a:solidFill>
                  <a:srgbClr val="FF3300"/>
                </a:solidFill>
                <a:latin typeface="Arial Unicode MS" panose="020B0604020202020204" pitchFamily="34" charset="-128"/>
              </a:rPr>
              <a:t>2.</a:t>
            </a:r>
            <a:r>
              <a:rPr lang="en-US" altLang="en-US" sz="2400" b="1">
                <a:solidFill>
                  <a:srgbClr val="3333FF"/>
                </a:solidFill>
                <a:latin typeface="Arial Unicode MS" panose="020B0604020202020204" pitchFamily="34" charset="-128"/>
              </a:rPr>
              <a:t> </a:t>
            </a:r>
            <a:r>
              <a:rPr lang="en-US" altLang="en-US" sz="2400" b="1">
                <a:latin typeface="Arial Unicode MS" panose="020B0604020202020204" pitchFamily="34" charset="-128"/>
              </a:rPr>
              <a:t>Quan điểm chung: </a:t>
            </a:r>
          </a:p>
          <a:p>
            <a:r>
              <a:rPr lang="en-US" altLang="en-US" sz="2400">
                <a:latin typeface="Arial Unicode MS" panose="020B0604020202020204" pitchFamily="34" charset="-128"/>
              </a:rPr>
              <a:t>- Xây dựng theo hướng phát triển phẩm chất, năng lực người học.</a:t>
            </a:r>
          </a:p>
          <a:p>
            <a:pPr eaLnBrk="1" hangingPunct="1"/>
            <a:r>
              <a:rPr lang="en-US" altLang="en-US" sz="2400">
                <a:latin typeface="Arial Unicode MS" panose="020B0604020202020204" pitchFamily="34" charset="-128"/>
              </a:rPr>
              <a:t>- Phù hợp với thực tế của địa phương và kế thừa trên thực trạng hiện có.</a:t>
            </a:r>
          </a:p>
          <a:p>
            <a:pPr eaLnBrk="1" hangingPunct="1"/>
            <a:r>
              <a:rPr lang="en-US" altLang="en-US" sz="2400">
                <a:latin typeface="Arial Unicode MS" panose="020B0604020202020204" pitchFamily="34" charset="-128"/>
              </a:rPr>
              <a:t>- Một chương trình,  có thể có nhiều bộ sách giáo khoa cho mỗi môn học.</a:t>
            </a:r>
          </a:p>
          <a:p>
            <a:pPr eaLnBrk="1" hangingPunct="1"/>
            <a:r>
              <a:rPr lang="en-US" altLang="en-US" sz="2400">
                <a:latin typeface="Arial Unicode MS" panose="020B0604020202020204" pitchFamily="34" charset="-128"/>
              </a:rPr>
              <a:t>- Lộ trình thực hiện: năm học 2020 – 2021 ở lớp 1 ….. năm học 2024 – 2025 ở lớp 5. </a:t>
            </a:r>
          </a:p>
        </p:txBody>
      </p:sp>
      <p:grpSp>
        <p:nvGrpSpPr>
          <p:cNvPr id="291843" name="Group 3">
            <a:extLst>
              <a:ext uri="{FF2B5EF4-FFF2-40B4-BE49-F238E27FC236}">
                <a16:creationId xmlns:a16="http://schemas.microsoft.com/office/drawing/2014/main" xmlns="" id="{CE19B6D3-D375-4F5E-9175-646483234E5F}"/>
              </a:ext>
            </a:extLst>
          </p:cNvPr>
          <p:cNvGrpSpPr>
            <a:grpSpLocks/>
          </p:cNvGrpSpPr>
          <p:nvPr/>
        </p:nvGrpSpPr>
        <p:grpSpPr bwMode="auto">
          <a:xfrm>
            <a:off x="2095500" y="284163"/>
            <a:ext cx="9137650" cy="1150937"/>
            <a:chOff x="1548" y="0"/>
            <a:chExt cx="4416" cy="725"/>
          </a:xfrm>
        </p:grpSpPr>
        <p:grpSp>
          <p:nvGrpSpPr>
            <p:cNvPr id="11" name="Group 10">
              <a:extLst>
                <a:ext uri="{FF2B5EF4-FFF2-40B4-BE49-F238E27FC236}">
                  <a16:creationId xmlns:a16="http://schemas.microsoft.com/office/drawing/2014/main" xmlns="" id="{B59C6E56-CE75-46D2-B3CF-3FD545906CF2}"/>
                </a:ext>
              </a:extLst>
            </p:cNvPr>
            <p:cNvGrpSpPr/>
            <p:nvPr/>
          </p:nvGrpSpPr>
          <p:grpSpPr>
            <a:xfrm>
              <a:off x="1551" y="13"/>
              <a:ext cx="4400" cy="595"/>
              <a:chOff x="3629607" y="578499"/>
              <a:chExt cx="4707293" cy="615820"/>
            </a:xfrm>
            <a:solidFill>
              <a:srgbClr val="0070C0"/>
            </a:solidFill>
          </p:grpSpPr>
          <p:sp>
            <p:nvSpPr>
              <p:cNvPr id="10" name="Rectangle 9">
                <a:extLst>
                  <a:ext uri="{FF2B5EF4-FFF2-40B4-BE49-F238E27FC236}">
                    <a16:creationId xmlns:a16="http://schemas.microsoft.com/office/drawing/2014/main" xmlns="" id="{E3DB5F32-564D-4DCA-B21C-EB0C6D673D66}"/>
                  </a:ext>
                </a:extLst>
              </p:cNvPr>
              <p:cNvSpPr/>
              <p:nvPr/>
            </p:nvSpPr>
            <p:spPr>
              <a:xfrm>
                <a:off x="3988835" y="578499"/>
                <a:ext cx="4348065" cy="615820"/>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latin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chọn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tài</a:t>
                </a:r>
                <a:endParaRPr lang="en-US" sz="2400" b="1"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xmlns="" id="{B9C554E4-CF49-4C77-8731-296588BDC26E}"/>
                  </a:ext>
                </a:extLst>
              </p:cNvPr>
              <p:cNvSpPr/>
              <p:nvPr/>
            </p:nvSpPr>
            <p:spPr>
              <a:xfrm>
                <a:off x="3629607" y="578499"/>
                <a:ext cx="718457" cy="615820"/>
              </a:xfrm>
              <a:prstGeom prst="ellipse">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70C0"/>
                    </a:solidFill>
                    <a:latin typeface="Times New Roman" panose="02020603050405020304" pitchFamily="18" charset="0"/>
                    <a:cs typeface="Times New Roman" panose="02020603050405020304" pitchFamily="18" charset="0"/>
                  </a:rPr>
                  <a:t>1</a:t>
                </a:r>
              </a:p>
            </p:txBody>
          </p:sp>
        </p:grpSp>
        <p:sp>
          <p:nvSpPr>
            <p:cNvPr id="291845" name="Rectangle 5">
              <a:extLst>
                <a:ext uri="{FF2B5EF4-FFF2-40B4-BE49-F238E27FC236}">
                  <a16:creationId xmlns:a16="http://schemas.microsoft.com/office/drawing/2014/main" xmlns="" id="{7C1E56F5-6114-441F-B073-FF042CA2CC00}"/>
                </a:ext>
              </a:extLst>
            </p:cNvPr>
            <p:cNvSpPr>
              <a:spLocks noChangeArrowheads="1"/>
            </p:cNvSpPr>
            <p:nvPr/>
          </p:nvSpPr>
          <p:spPr bwMode="auto">
            <a:xfrm>
              <a:off x="2280" y="0"/>
              <a:ext cx="3660" cy="600"/>
            </a:xfrm>
            <a:prstGeom prst="rect">
              <a:avLst/>
            </a:prstGeom>
            <a:solidFill>
              <a:srgbClr val="0000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rgbClr val="FF3300"/>
                  </a:solidFill>
                </a:rPr>
                <a:t>GIÁO DỤC TIỂU HỌC KHI THỰC HIỆN CTDGPT-2018</a:t>
              </a:r>
            </a:p>
          </p:txBody>
        </p:sp>
        <p:sp>
          <p:nvSpPr>
            <p:cNvPr id="291846" name="Oval 6">
              <a:extLst>
                <a:ext uri="{FF2B5EF4-FFF2-40B4-BE49-F238E27FC236}">
                  <a16:creationId xmlns:a16="http://schemas.microsoft.com/office/drawing/2014/main" xmlns="" id="{AA1E8CCD-63E0-4025-9699-6F5C9CC5BBCE}"/>
                </a:ext>
              </a:extLst>
            </p:cNvPr>
            <p:cNvSpPr>
              <a:spLocks noChangeArrowheads="1"/>
            </p:cNvSpPr>
            <p:nvPr/>
          </p:nvSpPr>
          <p:spPr bwMode="auto">
            <a:xfrm>
              <a:off x="1596" y="0"/>
              <a:ext cx="584" cy="608"/>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srgbClr val="FF3300"/>
                </a:solidFill>
              </a:endParaRPr>
            </a:p>
          </p:txBody>
        </p:sp>
      </p:grpSp>
      <p:sp>
        <p:nvSpPr>
          <p:cNvPr id="291847" name="AutoShape 7">
            <a:extLst>
              <a:ext uri="{FF2B5EF4-FFF2-40B4-BE49-F238E27FC236}">
                <a16:creationId xmlns:a16="http://schemas.microsoft.com/office/drawing/2014/main" xmlns="" id="{D5E13C07-9029-4078-B04A-C65313110136}"/>
              </a:ext>
            </a:extLst>
          </p:cNvPr>
          <p:cNvSpPr>
            <a:spLocks noChangeArrowheads="1"/>
          </p:cNvSpPr>
          <p:nvPr/>
        </p:nvSpPr>
        <p:spPr bwMode="auto">
          <a:xfrm>
            <a:off x="400050" y="1882775"/>
            <a:ext cx="3067050" cy="4291013"/>
          </a:xfrm>
          <a:prstGeom prst="rightArrowCallout">
            <a:avLst>
              <a:gd name="adj1" fmla="val 34977"/>
              <a:gd name="adj2" fmla="val 34977"/>
              <a:gd name="adj3" fmla="val 16667"/>
              <a:gd name="adj4" fmla="val 66667"/>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1"/>
                </a:solidFill>
                <a:latin typeface="Times New Roman" panose="02020603050405020304" pitchFamily="18" charset="0"/>
              </a:rPr>
              <a:t>QUAN ĐIỂM </a:t>
            </a:r>
          </a:p>
          <a:p>
            <a:pPr algn="ctr"/>
            <a:r>
              <a:rPr lang="en-US" altLang="en-US" sz="2400" b="1">
                <a:solidFill>
                  <a:schemeClr val="bg1"/>
                </a:solidFill>
                <a:latin typeface="Times New Roman" panose="02020603050405020304" pitchFamily="18" charset="0"/>
              </a:rPr>
              <a:t>XÂY DỰNG</a:t>
            </a:r>
          </a:p>
          <a:p>
            <a:pPr algn="ctr"/>
            <a:r>
              <a:rPr lang="en-US" altLang="en-US" sz="2400" b="1">
                <a:solidFill>
                  <a:schemeClr val="bg1"/>
                </a:solidFill>
                <a:latin typeface="Times New Roman" panose="02020603050405020304" pitchFamily="18" charset="0"/>
              </a:rPr>
              <a:t>CHƯƠNG </a:t>
            </a:r>
          </a:p>
          <a:p>
            <a:pPr algn="ctr"/>
            <a:r>
              <a:rPr lang="en-US" altLang="en-US" sz="2400" b="1">
                <a:solidFill>
                  <a:schemeClr val="bg1"/>
                </a:solidFill>
                <a:latin typeface="Times New Roman" panose="02020603050405020304" pitchFamily="18" charset="0"/>
              </a:rPr>
              <a:t>TRÌNH GDPT</a:t>
            </a:r>
          </a:p>
          <a:p>
            <a:pPr algn="ctr"/>
            <a:r>
              <a:rPr lang="en-US" altLang="en-US" sz="2400" b="1">
                <a:solidFill>
                  <a:schemeClr val="bg1"/>
                </a:solidFill>
                <a:latin typeface="Times New Roman" panose="02020603050405020304" pitchFamily="18" charset="0"/>
              </a:rPr>
              <a:t>2018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1842"/>
                                        </p:tgtEl>
                                        <p:attrNameLst>
                                          <p:attrName>style.visibility</p:attrName>
                                        </p:attrNameLst>
                                      </p:cBhvr>
                                      <p:to>
                                        <p:strVal val="visible"/>
                                      </p:to>
                                    </p:set>
                                    <p:animEffect transition="in" filter="checkerboard(across)">
                                      <p:cBhvr>
                                        <p:cTn id="7" dur="500"/>
                                        <p:tgtEl>
                                          <p:spTgt spid="291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xmlns="" id="{36634ABB-369D-4985-A401-3253B7DAF387}"/>
              </a:ext>
            </a:extLst>
          </p:cNvPr>
          <p:cNvSpPr>
            <a:spLocks noGrp="1"/>
          </p:cNvSpPr>
          <p:nvPr>
            <p:ph type="dt" sz="half" idx="10"/>
          </p:nvPr>
        </p:nvSpPr>
        <p:spPr/>
        <p:txBody>
          <a:bodyPr/>
          <a:lstStyle/>
          <a:p>
            <a:pPr>
              <a:defRPr/>
            </a:pPr>
            <a:fld id="{7892E646-0B7E-4360-9B26-3A8EE5CBD5A1}" type="datetime1">
              <a:rPr lang="en-US"/>
              <a:pPr>
                <a:defRPr/>
              </a:pPr>
              <a:t>3/25/2020</a:t>
            </a:fld>
            <a:endParaRPr lang="en-US"/>
          </a:p>
        </p:txBody>
      </p:sp>
      <p:sp>
        <p:nvSpPr>
          <p:cNvPr id="155650" name="Text Box 2">
            <a:extLst>
              <a:ext uri="{FF2B5EF4-FFF2-40B4-BE49-F238E27FC236}">
                <a16:creationId xmlns:a16="http://schemas.microsoft.com/office/drawing/2014/main" xmlns="" id="{51E11F57-0846-4959-8DE9-9AA75CD9681C}"/>
              </a:ext>
            </a:extLst>
          </p:cNvPr>
          <p:cNvSpPr txBox="1">
            <a:spLocks noChangeArrowheads="1"/>
          </p:cNvSpPr>
          <p:nvPr/>
        </p:nvSpPr>
        <p:spPr bwMode="auto">
          <a:xfrm>
            <a:off x="3535363" y="1827213"/>
            <a:ext cx="8397875" cy="1955800"/>
          </a:xfrm>
          <a:prstGeom prst="rect">
            <a:avLst/>
          </a:prstGeom>
          <a:solidFill>
            <a:srgbClr val="CCFFFF"/>
          </a:solidFill>
          <a:ln w="38100" algn="ctr">
            <a:solidFill>
              <a:srgbClr val="2A08B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Trebuchet MS" panose="020B0603020202020204" pitchFamily="34" charset="0"/>
                <a:cs typeface="Arial" panose="020B0604020202020204" pitchFamily="34" charset="0"/>
              </a:defRPr>
            </a:lvl1pPr>
            <a:lvl2pPr marL="914400" indent="-457200" eaLnBrk="0" hangingPunct="0">
              <a:defRPr>
                <a:solidFill>
                  <a:schemeClr val="tx1"/>
                </a:solidFill>
                <a:latin typeface="Trebuchet MS" panose="020B0603020202020204" pitchFamily="34" charset="0"/>
                <a:cs typeface="Arial" panose="020B0604020202020204" pitchFamily="34" charset="0"/>
              </a:defRPr>
            </a:lvl2pPr>
            <a:lvl3pPr marL="1371600" indent="-457200" eaLnBrk="0" hangingPunct="0">
              <a:defRPr>
                <a:solidFill>
                  <a:schemeClr val="tx1"/>
                </a:solidFill>
                <a:latin typeface="Trebuchet MS" panose="020B0603020202020204" pitchFamily="34" charset="0"/>
                <a:cs typeface="Arial" panose="020B0604020202020204" pitchFamily="34" charset="0"/>
              </a:defRPr>
            </a:lvl3pPr>
            <a:lvl4pPr marL="1828800" indent="-457200" eaLnBrk="0" hangingPunct="0">
              <a:defRPr>
                <a:solidFill>
                  <a:schemeClr val="tx1"/>
                </a:solidFill>
                <a:latin typeface="Trebuchet MS" panose="020B0603020202020204" pitchFamily="34" charset="0"/>
                <a:cs typeface="Arial" panose="020B0604020202020204" pitchFamily="34" charset="0"/>
              </a:defRPr>
            </a:lvl4pPr>
            <a:lvl5pPr marL="2286000" indent="-457200" eaLnBrk="0" hangingPunct="0">
              <a:defRPr>
                <a:solidFill>
                  <a:schemeClr val="tx1"/>
                </a:solidFill>
                <a:latin typeface="Trebuchet MS" panose="020B0603020202020204" pitchFamily="34" charset="0"/>
                <a:cs typeface="Arial" panose="020B0604020202020204" pitchFamily="34" charset="0"/>
              </a:defRPr>
            </a:lvl5pPr>
            <a:lvl6pPr marL="27432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32004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6576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41148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buFontTx/>
              <a:buAutoNum type="arabicPeriod"/>
            </a:pPr>
            <a:r>
              <a:rPr lang="en-US" altLang="en-US" sz="2400" b="1">
                <a:latin typeface="Arial Unicode MS" panose="020B0604020202020204" pitchFamily="34" charset="-128"/>
              </a:rPr>
              <a:t>Các môn học và hoạt động GD bắt buộc:</a:t>
            </a:r>
          </a:p>
          <a:p>
            <a:pPr>
              <a:buFontTx/>
              <a:buChar char="-"/>
            </a:pPr>
            <a:r>
              <a:rPr lang="en-US" altLang="en-US" sz="2400" b="1">
                <a:solidFill>
                  <a:srgbClr val="FF3300"/>
                </a:solidFill>
                <a:latin typeface="Arial Unicode MS" panose="020B0604020202020204" pitchFamily="34" charset="-128"/>
              </a:rPr>
              <a:t>Lớp 1,2:</a:t>
            </a:r>
            <a:r>
              <a:rPr lang="en-US" altLang="en-US" sz="2400">
                <a:latin typeface="Arial Unicode MS" panose="020B0604020202020204" pitchFamily="34" charset="-128"/>
              </a:rPr>
              <a:t> thực hiện 07 môn học và 01 hoạt động  </a:t>
            </a:r>
            <a:r>
              <a:rPr lang="en-US" altLang="en-US" sz="2400" b="1">
                <a:solidFill>
                  <a:srgbClr val="FF3300"/>
                </a:solidFill>
                <a:latin typeface="Arial Unicode MS" panose="020B0604020202020204" pitchFamily="34" charset="-128"/>
              </a:rPr>
              <a:t>25</a:t>
            </a:r>
            <a:r>
              <a:rPr lang="en-US" altLang="en-US" sz="2400">
                <a:latin typeface="Arial Unicode MS" panose="020B0604020202020204" pitchFamily="34" charset="-128"/>
              </a:rPr>
              <a:t> tiết/tuần.</a:t>
            </a:r>
          </a:p>
          <a:p>
            <a:pPr>
              <a:buFontTx/>
              <a:buChar char="-"/>
            </a:pPr>
            <a:r>
              <a:rPr lang="en-US" altLang="en-US" sz="2400" b="1">
                <a:solidFill>
                  <a:srgbClr val="FF3300"/>
                </a:solidFill>
                <a:latin typeface="Arial Unicode MS" panose="020B0604020202020204" pitchFamily="34" charset="-128"/>
              </a:rPr>
              <a:t>Lớp 3:</a:t>
            </a:r>
            <a:r>
              <a:rPr lang="en-US" altLang="en-US" sz="2400">
                <a:latin typeface="Arial Unicode MS" panose="020B0604020202020204" pitchFamily="34" charset="-128"/>
              </a:rPr>
              <a:t> 08 môn học và 01 hoạt động, </a:t>
            </a:r>
            <a:r>
              <a:rPr lang="en-US" altLang="en-US" sz="2400" b="1">
                <a:solidFill>
                  <a:srgbClr val="FF3300"/>
                </a:solidFill>
                <a:latin typeface="Arial Unicode MS" panose="020B0604020202020204" pitchFamily="34" charset="-128"/>
              </a:rPr>
              <a:t>28 </a:t>
            </a:r>
            <a:r>
              <a:rPr lang="en-US" altLang="en-US" sz="2400">
                <a:latin typeface="Arial Unicode MS" panose="020B0604020202020204" pitchFamily="34" charset="-128"/>
              </a:rPr>
              <a:t>tiết/tuần</a:t>
            </a:r>
          </a:p>
          <a:p>
            <a:pPr>
              <a:buFontTx/>
              <a:buChar char="-"/>
            </a:pPr>
            <a:r>
              <a:rPr lang="en-US" altLang="en-US" sz="2400" b="1">
                <a:solidFill>
                  <a:srgbClr val="FF3300"/>
                </a:solidFill>
                <a:latin typeface="Arial Unicode MS" panose="020B0604020202020204" pitchFamily="34" charset="-128"/>
              </a:rPr>
              <a:t>Lớp 4,5:</a:t>
            </a:r>
            <a:r>
              <a:rPr lang="en-US" altLang="en-US" sz="2400">
                <a:latin typeface="Arial Unicode MS" panose="020B0604020202020204" pitchFamily="34" charset="-128"/>
              </a:rPr>
              <a:t> 10 môn học và 01 hoat động, </a:t>
            </a:r>
            <a:r>
              <a:rPr lang="en-US" altLang="en-US" sz="2400" b="1">
                <a:solidFill>
                  <a:srgbClr val="FF3300"/>
                </a:solidFill>
                <a:latin typeface="Arial Unicode MS" panose="020B0604020202020204" pitchFamily="34" charset="-128"/>
              </a:rPr>
              <a:t>30 </a:t>
            </a:r>
            <a:r>
              <a:rPr lang="en-US" altLang="en-US" sz="2400">
                <a:latin typeface="Arial Unicode MS" panose="020B0604020202020204" pitchFamily="34" charset="-128"/>
              </a:rPr>
              <a:t>tiết/tuần.</a:t>
            </a:r>
          </a:p>
        </p:txBody>
      </p:sp>
      <p:grpSp>
        <p:nvGrpSpPr>
          <p:cNvPr id="11" name="Group 10">
            <a:extLst>
              <a:ext uri="{FF2B5EF4-FFF2-40B4-BE49-F238E27FC236}">
                <a16:creationId xmlns:a16="http://schemas.microsoft.com/office/drawing/2014/main" xmlns="" id="{E0EC99CC-035A-4E6C-87D6-A5E3E2CB11FC}"/>
              </a:ext>
            </a:extLst>
          </p:cNvPr>
          <p:cNvGrpSpPr/>
          <p:nvPr/>
        </p:nvGrpSpPr>
        <p:grpSpPr>
          <a:xfrm>
            <a:off x="2152359" y="636458"/>
            <a:ext cx="9174160" cy="943912"/>
            <a:chOff x="3629607" y="578499"/>
            <a:chExt cx="4707293" cy="615820"/>
          </a:xfrm>
          <a:solidFill>
            <a:srgbClr val="0070C0"/>
          </a:solidFill>
        </p:grpSpPr>
        <p:sp>
          <p:nvSpPr>
            <p:cNvPr id="10" name="Rectangle 9">
              <a:extLst>
                <a:ext uri="{FF2B5EF4-FFF2-40B4-BE49-F238E27FC236}">
                  <a16:creationId xmlns:a16="http://schemas.microsoft.com/office/drawing/2014/main" xmlns="" id="{944F7C6B-1CE7-4204-9EAA-7DFC45EFA35E}"/>
                </a:ext>
              </a:extLst>
            </p:cNvPr>
            <p:cNvSpPr/>
            <p:nvPr/>
          </p:nvSpPr>
          <p:spPr>
            <a:xfrm>
              <a:off x="3988835" y="578499"/>
              <a:ext cx="4348065" cy="615820"/>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latin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chọn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tài</a:t>
              </a:r>
              <a:endParaRPr lang="en-US" sz="2400" b="1"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xmlns="" id="{F72298B5-C14D-402F-9FD7-68A133783551}"/>
                </a:ext>
              </a:extLst>
            </p:cNvPr>
            <p:cNvSpPr/>
            <p:nvPr/>
          </p:nvSpPr>
          <p:spPr>
            <a:xfrm>
              <a:off x="3629607" y="578499"/>
              <a:ext cx="718457" cy="615820"/>
            </a:xfrm>
            <a:prstGeom prst="ellipse">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70C0"/>
                  </a:solidFill>
                  <a:latin typeface="Times New Roman" panose="02020603050405020304" pitchFamily="18" charset="0"/>
                  <a:cs typeface="Times New Roman" panose="02020603050405020304" pitchFamily="18" charset="0"/>
                </a:rPr>
                <a:t>1</a:t>
              </a:r>
            </a:p>
          </p:txBody>
        </p:sp>
      </p:grpSp>
      <p:sp>
        <p:nvSpPr>
          <p:cNvPr id="155652" name="AutoShape 4">
            <a:extLst>
              <a:ext uri="{FF2B5EF4-FFF2-40B4-BE49-F238E27FC236}">
                <a16:creationId xmlns:a16="http://schemas.microsoft.com/office/drawing/2014/main" xmlns="" id="{236A60A2-9294-435D-B0AE-0C1F2AA4A892}"/>
              </a:ext>
            </a:extLst>
          </p:cNvPr>
          <p:cNvSpPr>
            <a:spLocks noChangeArrowheads="1"/>
          </p:cNvSpPr>
          <p:nvPr/>
        </p:nvSpPr>
        <p:spPr bwMode="auto">
          <a:xfrm>
            <a:off x="280988" y="1730375"/>
            <a:ext cx="2882900" cy="4514850"/>
          </a:xfrm>
          <a:prstGeom prst="rightArrowCallout">
            <a:avLst>
              <a:gd name="adj1" fmla="val 39152"/>
              <a:gd name="adj2" fmla="val 39152"/>
              <a:gd name="adj3" fmla="val 16667"/>
              <a:gd name="adj4" fmla="val 66667"/>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b="1">
              <a:solidFill>
                <a:schemeClr val="bg1"/>
              </a:solidFill>
            </a:endParaRPr>
          </a:p>
          <a:p>
            <a:pPr algn="ctr"/>
            <a:r>
              <a:rPr lang="en-US" altLang="en-US" sz="2400" b="1">
                <a:solidFill>
                  <a:schemeClr val="bg1"/>
                </a:solidFill>
              </a:rPr>
              <a:t>GIÁO DỤC</a:t>
            </a:r>
          </a:p>
          <a:p>
            <a:pPr algn="ctr"/>
            <a:r>
              <a:rPr lang="en-US" altLang="en-US" sz="2400" b="1">
                <a:solidFill>
                  <a:schemeClr val="bg1"/>
                </a:solidFill>
              </a:rPr>
              <a:t> TIỂU HỌC</a:t>
            </a:r>
          </a:p>
          <a:p>
            <a:pPr algn="ctr"/>
            <a:r>
              <a:rPr lang="en-US" altLang="en-US" sz="2400" b="1">
                <a:solidFill>
                  <a:schemeClr val="bg1"/>
                </a:solidFill>
              </a:rPr>
              <a:t> THEO </a:t>
            </a:r>
          </a:p>
          <a:p>
            <a:pPr algn="ctr"/>
            <a:r>
              <a:rPr lang="en-US" altLang="en-US" sz="2400" b="1">
                <a:solidFill>
                  <a:schemeClr val="bg1"/>
                </a:solidFill>
              </a:rPr>
              <a:t>CHƯƠNG </a:t>
            </a:r>
          </a:p>
          <a:p>
            <a:pPr algn="ctr"/>
            <a:r>
              <a:rPr lang="en-US" altLang="en-US" sz="2400" b="1">
                <a:solidFill>
                  <a:schemeClr val="bg1"/>
                </a:solidFill>
              </a:rPr>
              <a:t>TRÌNH 2018</a:t>
            </a:r>
          </a:p>
        </p:txBody>
      </p:sp>
      <p:sp>
        <p:nvSpPr>
          <p:cNvPr id="155653" name="Rectangle 5">
            <a:extLst>
              <a:ext uri="{FF2B5EF4-FFF2-40B4-BE49-F238E27FC236}">
                <a16:creationId xmlns:a16="http://schemas.microsoft.com/office/drawing/2014/main" xmlns="" id="{1361CBD5-2B23-4DD2-8822-D7A47AE4882E}"/>
              </a:ext>
            </a:extLst>
          </p:cNvPr>
          <p:cNvSpPr>
            <a:spLocks noChangeArrowheads="1"/>
          </p:cNvSpPr>
          <p:nvPr/>
        </p:nvSpPr>
        <p:spPr bwMode="auto">
          <a:xfrm>
            <a:off x="3492500" y="3892550"/>
            <a:ext cx="8477250" cy="1331913"/>
          </a:xfrm>
          <a:prstGeom prst="rect">
            <a:avLst/>
          </a:prstGeom>
          <a:solidFill>
            <a:srgbClr val="008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b="1">
                <a:solidFill>
                  <a:srgbClr val="FFFF00"/>
                </a:solidFill>
              </a:rPr>
              <a:t>2. Các môn học tự chọn:</a:t>
            </a:r>
          </a:p>
          <a:p>
            <a:r>
              <a:rPr lang="en-US" altLang="en-US" sz="2400">
                <a:solidFill>
                  <a:srgbClr val="FFFF00"/>
                </a:solidFill>
              </a:rPr>
              <a:t>- Ngoại ngữ 1 (lớp 1,2) và Tiếng dân tộc (lớp 1,2,3,4,5)</a:t>
            </a:r>
            <a:endParaRPr lang="en-US" altLang="en-US" sz="2400">
              <a:solidFill>
                <a:schemeClr val="bg1"/>
              </a:solidFill>
            </a:endParaRPr>
          </a:p>
        </p:txBody>
      </p:sp>
      <p:sp>
        <p:nvSpPr>
          <p:cNvPr id="155654" name="Rectangle 6">
            <a:extLst>
              <a:ext uri="{FF2B5EF4-FFF2-40B4-BE49-F238E27FC236}">
                <a16:creationId xmlns:a16="http://schemas.microsoft.com/office/drawing/2014/main" xmlns="" id="{5193066D-0189-408C-B061-D79BC10A9E9F}"/>
              </a:ext>
            </a:extLst>
          </p:cNvPr>
          <p:cNvSpPr>
            <a:spLocks noChangeArrowheads="1"/>
          </p:cNvSpPr>
          <p:nvPr/>
        </p:nvSpPr>
        <p:spPr bwMode="auto">
          <a:xfrm>
            <a:off x="3659188" y="717550"/>
            <a:ext cx="7624762" cy="8001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1"/>
                </a:solidFill>
              </a:rPr>
              <a:t>GIÁO DỤC TIỂU HỌC THEO CHƯƠNG TRÌNH MỚI</a:t>
            </a:r>
          </a:p>
        </p:txBody>
      </p:sp>
      <p:sp>
        <p:nvSpPr>
          <p:cNvPr id="155656" name="Rectangle 8">
            <a:extLst>
              <a:ext uri="{FF2B5EF4-FFF2-40B4-BE49-F238E27FC236}">
                <a16:creationId xmlns:a16="http://schemas.microsoft.com/office/drawing/2014/main" xmlns="" id="{D3C9BD96-FCE6-462F-9DED-5BF2F4F9DBF0}"/>
              </a:ext>
            </a:extLst>
          </p:cNvPr>
          <p:cNvSpPr>
            <a:spLocks noChangeArrowheads="1"/>
          </p:cNvSpPr>
          <p:nvPr/>
        </p:nvSpPr>
        <p:spPr bwMode="auto">
          <a:xfrm>
            <a:off x="3541713" y="5416550"/>
            <a:ext cx="8421687" cy="1173163"/>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b="1">
                <a:solidFill>
                  <a:schemeClr val="bg1"/>
                </a:solidFill>
              </a:rPr>
              <a:t>3. Kế hoạch dạy học:</a:t>
            </a:r>
          </a:p>
          <a:p>
            <a:r>
              <a:rPr lang="en-US" altLang="en-US" sz="2400">
                <a:solidFill>
                  <a:schemeClr val="bg1"/>
                </a:solidFill>
              </a:rPr>
              <a:t>- Chương trình thiết kế dạy học </a:t>
            </a:r>
            <a:r>
              <a:rPr lang="en-US" altLang="en-US" sz="2400" b="1">
                <a:solidFill>
                  <a:srgbClr val="FF3300"/>
                </a:solidFill>
              </a:rPr>
              <a:t>02 buổi/ngày</a:t>
            </a:r>
            <a:r>
              <a:rPr lang="en-US" altLang="en-US" sz="2400">
                <a:solidFill>
                  <a:schemeClr val="bg1"/>
                </a:solidFill>
              </a:rPr>
              <a:t>.</a:t>
            </a:r>
          </a:p>
        </p:txBody>
      </p:sp>
      <p:sp>
        <p:nvSpPr>
          <p:cNvPr id="155659" name="Text Box 11">
            <a:extLst>
              <a:ext uri="{FF2B5EF4-FFF2-40B4-BE49-F238E27FC236}">
                <a16:creationId xmlns:a16="http://schemas.microsoft.com/office/drawing/2014/main" xmlns="" id="{7320629F-9BC4-4347-9FFC-5B8F644256FB}"/>
              </a:ext>
            </a:extLst>
          </p:cNvPr>
          <p:cNvSpPr txBox="1">
            <a:spLocks noChangeArrowheads="1"/>
          </p:cNvSpPr>
          <p:nvPr/>
        </p:nvSpPr>
        <p:spPr bwMode="auto">
          <a:xfrm>
            <a:off x="3535363" y="1827213"/>
            <a:ext cx="8397875" cy="1955800"/>
          </a:xfrm>
          <a:prstGeom prst="rect">
            <a:avLst/>
          </a:prstGeom>
          <a:solidFill>
            <a:srgbClr val="CCFFFF"/>
          </a:solidFill>
          <a:ln w="38100" algn="ctr">
            <a:solidFill>
              <a:srgbClr val="2A08B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Trebuchet MS" panose="020B0603020202020204" pitchFamily="34" charset="0"/>
                <a:cs typeface="Arial" panose="020B0604020202020204" pitchFamily="34" charset="0"/>
              </a:defRPr>
            </a:lvl1pPr>
            <a:lvl2pPr marL="914400" indent="-457200" eaLnBrk="0" hangingPunct="0">
              <a:defRPr>
                <a:solidFill>
                  <a:schemeClr val="tx1"/>
                </a:solidFill>
                <a:latin typeface="Trebuchet MS" panose="020B0603020202020204" pitchFamily="34" charset="0"/>
                <a:cs typeface="Arial" panose="020B0604020202020204" pitchFamily="34" charset="0"/>
              </a:defRPr>
            </a:lvl2pPr>
            <a:lvl3pPr marL="1371600" indent="-457200" eaLnBrk="0" hangingPunct="0">
              <a:defRPr>
                <a:solidFill>
                  <a:schemeClr val="tx1"/>
                </a:solidFill>
                <a:latin typeface="Trebuchet MS" panose="020B0603020202020204" pitchFamily="34" charset="0"/>
                <a:cs typeface="Arial" panose="020B0604020202020204" pitchFamily="34" charset="0"/>
              </a:defRPr>
            </a:lvl3pPr>
            <a:lvl4pPr marL="1828800" indent="-457200" eaLnBrk="0" hangingPunct="0">
              <a:defRPr>
                <a:solidFill>
                  <a:schemeClr val="tx1"/>
                </a:solidFill>
                <a:latin typeface="Trebuchet MS" panose="020B0603020202020204" pitchFamily="34" charset="0"/>
                <a:cs typeface="Arial" panose="020B0604020202020204" pitchFamily="34" charset="0"/>
              </a:defRPr>
            </a:lvl4pPr>
            <a:lvl5pPr marL="2286000" indent="-457200" eaLnBrk="0" hangingPunct="0">
              <a:defRPr>
                <a:solidFill>
                  <a:schemeClr val="tx1"/>
                </a:solidFill>
                <a:latin typeface="Trebuchet MS" panose="020B0603020202020204" pitchFamily="34" charset="0"/>
                <a:cs typeface="Arial" panose="020B0604020202020204" pitchFamily="34" charset="0"/>
              </a:defRPr>
            </a:lvl5pPr>
            <a:lvl6pPr marL="27432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32004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6576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41148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buFontTx/>
              <a:buAutoNum type="arabicPeriod"/>
            </a:pPr>
            <a:r>
              <a:rPr lang="en-US" altLang="en-US" sz="2400" b="1">
                <a:latin typeface="Arial Unicode MS" panose="020B0604020202020204" pitchFamily="34" charset="-128"/>
              </a:rPr>
              <a:t>Các môn học và hoạt động GD bắt buộc:</a:t>
            </a:r>
          </a:p>
          <a:p>
            <a:pPr>
              <a:buFontTx/>
              <a:buChar char="-"/>
            </a:pPr>
            <a:r>
              <a:rPr lang="en-US" altLang="en-US" sz="2400" b="1">
                <a:solidFill>
                  <a:srgbClr val="FF3300"/>
                </a:solidFill>
                <a:latin typeface="Arial Unicode MS" panose="020B0604020202020204" pitchFamily="34" charset="-128"/>
              </a:rPr>
              <a:t>Lớp 1,2:</a:t>
            </a:r>
            <a:r>
              <a:rPr lang="en-US" altLang="en-US" sz="2400">
                <a:latin typeface="Arial Unicode MS" panose="020B0604020202020204" pitchFamily="34" charset="-128"/>
              </a:rPr>
              <a:t> thực hiện 07 môn học và 01 hoạt động  </a:t>
            </a:r>
            <a:r>
              <a:rPr lang="en-US" altLang="en-US" sz="2400" b="1">
                <a:solidFill>
                  <a:srgbClr val="FF3300"/>
                </a:solidFill>
                <a:latin typeface="Arial Unicode MS" panose="020B0604020202020204" pitchFamily="34" charset="-128"/>
              </a:rPr>
              <a:t>25</a:t>
            </a:r>
            <a:r>
              <a:rPr lang="en-US" altLang="en-US" sz="2400">
                <a:latin typeface="Arial Unicode MS" panose="020B0604020202020204" pitchFamily="34" charset="-128"/>
              </a:rPr>
              <a:t> tiết/tuần.</a:t>
            </a:r>
          </a:p>
          <a:p>
            <a:pPr>
              <a:buFontTx/>
              <a:buChar char="-"/>
            </a:pPr>
            <a:r>
              <a:rPr lang="en-US" altLang="en-US" sz="2400" b="1">
                <a:solidFill>
                  <a:srgbClr val="FF3300"/>
                </a:solidFill>
                <a:latin typeface="Arial Unicode MS" panose="020B0604020202020204" pitchFamily="34" charset="-128"/>
              </a:rPr>
              <a:t>Lớp 3:</a:t>
            </a:r>
            <a:r>
              <a:rPr lang="en-US" altLang="en-US" sz="2400">
                <a:latin typeface="Arial Unicode MS" panose="020B0604020202020204" pitchFamily="34" charset="-128"/>
              </a:rPr>
              <a:t> 08 môn học và 01 hoạt động, </a:t>
            </a:r>
            <a:r>
              <a:rPr lang="en-US" altLang="en-US" sz="2400" b="1">
                <a:solidFill>
                  <a:srgbClr val="FF3300"/>
                </a:solidFill>
                <a:latin typeface="Arial Unicode MS" panose="020B0604020202020204" pitchFamily="34" charset="-128"/>
              </a:rPr>
              <a:t>28 </a:t>
            </a:r>
            <a:r>
              <a:rPr lang="en-US" altLang="en-US" sz="2400">
                <a:latin typeface="Arial Unicode MS" panose="020B0604020202020204" pitchFamily="34" charset="-128"/>
              </a:rPr>
              <a:t>tiết/tuần</a:t>
            </a:r>
          </a:p>
          <a:p>
            <a:pPr>
              <a:buFontTx/>
              <a:buChar char="-"/>
            </a:pPr>
            <a:r>
              <a:rPr lang="en-US" altLang="en-US" sz="2400" b="1">
                <a:solidFill>
                  <a:srgbClr val="FF3300"/>
                </a:solidFill>
                <a:latin typeface="Arial Unicode MS" panose="020B0604020202020204" pitchFamily="34" charset="-128"/>
              </a:rPr>
              <a:t>Lớp 4,5:</a:t>
            </a:r>
            <a:r>
              <a:rPr lang="en-US" altLang="en-US" sz="2400">
                <a:latin typeface="Arial Unicode MS" panose="020B0604020202020204" pitchFamily="34" charset="-128"/>
              </a:rPr>
              <a:t> 10 môn học và 01 hoat động, </a:t>
            </a:r>
            <a:r>
              <a:rPr lang="en-US" altLang="en-US" sz="2400" b="1">
                <a:solidFill>
                  <a:srgbClr val="FF3300"/>
                </a:solidFill>
                <a:latin typeface="Arial Unicode MS" panose="020B0604020202020204" pitchFamily="34" charset="-128"/>
              </a:rPr>
              <a:t>30 </a:t>
            </a:r>
            <a:r>
              <a:rPr lang="en-US" altLang="en-US" sz="2400">
                <a:latin typeface="Arial Unicode MS" panose="020B0604020202020204" pitchFamily="34" charset="-128"/>
              </a:rPr>
              <a:t>tiết/tuần.</a:t>
            </a:r>
          </a:p>
        </p:txBody>
      </p:sp>
      <p:sp>
        <p:nvSpPr>
          <p:cNvPr id="155660" name="Rectangle 12">
            <a:extLst>
              <a:ext uri="{FF2B5EF4-FFF2-40B4-BE49-F238E27FC236}">
                <a16:creationId xmlns:a16="http://schemas.microsoft.com/office/drawing/2014/main" xmlns="" id="{67D0DCEC-547E-49CA-9B26-34519FF0A500}"/>
              </a:ext>
            </a:extLst>
          </p:cNvPr>
          <p:cNvSpPr>
            <a:spLocks noChangeArrowheads="1"/>
          </p:cNvSpPr>
          <p:nvPr/>
        </p:nvSpPr>
        <p:spPr bwMode="auto">
          <a:xfrm>
            <a:off x="3492500" y="3892550"/>
            <a:ext cx="8477250" cy="1331913"/>
          </a:xfrm>
          <a:prstGeom prst="rect">
            <a:avLst/>
          </a:prstGeom>
          <a:solidFill>
            <a:srgbClr val="008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b="1">
                <a:solidFill>
                  <a:srgbClr val="FFFF00"/>
                </a:solidFill>
              </a:rPr>
              <a:t>2. Các môn học tự chọn:</a:t>
            </a:r>
          </a:p>
          <a:p>
            <a:r>
              <a:rPr lang="en-US" altLang="en-US" sz="2400">
                <a:solidFill>
                  <a:srgbClr val="FFFF00"/>
                </a:solidFill>
              </a:rPr>
              <a:t>- Ngoại ngữ 1 (lớp 1,2) và Tiếng dân tộc (lớp 1,2,3,4,5)</a:t>
            </a:r>
            <a:endParaRPr lang="en-US" altLang="en-US" sz="2400">
              <a:solidFill>
                <a:schemeClr val="bg1"/>
              </a:solidFill>
            </a:endParaRPr>
          </a:p>
        </p:txBody>
      </p:sp>
      <p:sp>
        <p:nvSpPr>
          <p:cNvPr id="155661" name="Rectangle 13">
            <a:extLst>
              <a:ext uri="{FF2B5EF4-FFF2-40B4-BE49-F238E27FC236}">
                <a16:creationId xmlns:a16="http://schemas.microsoft.com/office/drawing/2014/main" xmlns="" id="{F1748BBF-8606-47E5-95A2-EA1B3E3ED04C}"/>
              </a:ext>
            </a:extLst>
          </p:cNvPr>
          <p:cNvSpPr>
            <a:spLocks noChangeArrowheads="1"/>
          </p:cNvSpPr>
          <p:nvPr/>
        </p:nvSpPr>
        <p:spPr bwMode="auto">
          <a:xfrm>
            <a:off x="3541713" y="5416550"/>
            <a:ext cx="8421687" cy="1173163"/>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b="1">
                <a:solidFill>
                  <a:schemeClr val="bg1"/>
                </a:solidFill>
              </a:rPr>
              <a:t>3. Kế hoạch dạy học:</a:t>
            </a:r>
          </a:p>
          <a:p>
            <a:r>
              <a:rPr lang="en-US" altLang="en-US" sz="2400">
                <a:solidFill>
                  <a:schemeClr val="bg1"/>
                </a:solidFill>
              </a:rPr>
              <a:t>- Chương trình thiết kế dạy học </a:t>
            </a:r>
            <a:r>
              <a:rPr lang="en-US" altLang="en-US" sz="2400" b="1">
                <a:solidFill>
                  <a:srgbClr val="FF3300"/>
                </a:solidFill>
              </a:rPr>
              <a:t>02 buổi/ngày</a:t>
            </a:r>
            <a:r>
              <a:rPr lang="en-US" altLang="en-US" sz="2400">
                <a:solidFill>
                  <a:schemeClr val="bg1"/>
                </a:solidFill>
              </a:rPr>
              <a:t>.</a:t>
            </a:r>
          </a:p>
        </p:txBody>
      </p:sp>
      <p:sp>
        <p:nvSpPr>
          <p:cNvPr id="155662" name="Text Box 14">
            <a:extLst>
              <a:ext uri="{FF2B5EF4-FFF2-40B4-BE49-F238E27FC236}">
                <a16:creationId xmlns:a16="http://schemas.microsoft.com/office/drawing/2014/main" xmlns="" id="{2D1E4F5B-B26C-4EA2-9E4E-93AEEC720CD9}"/>
              </a:ext>
            </a:extLst>
          </p:cNvPr>
          <p:cNvSpPr txBox="1">
            <a:spLocks noChangeArrowheads="1"/>
          </p:cNvSpPr>
          <p:nvPr/>
        </p:nvSpPr>
        <p:spPr bwMode="auto">
          <a:xfrm>
            <a:off x="3535363" y="1827213"/>
            <a:ext cx="8397875" cy="1955800"/>
          </a:xfrm>
          <a:prstGeom prst="rect">
            <a:avLst/>
          </a:prstGeom>
          <a:solidFill>
            <a:srgbClr val="CCFFFF"/>
          </a:solidFill>
          <a:ln w="38100" algn="ctr">
            <a:solidFill>
              <a:srgbClr val="2A08B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Trebuchet MS" panose="020B0603020202020204" pitchFamily="34" charset="0"/>
                <a:cs typeface="Arial" panose="020B0604020202020204" pitchFamily="34" charset="0"/>
              </a:defRPr>
            </a:lvl1pPr>
            <a:lvl2pPr marL="914400" indent="-457200" eaLnBrk="0" hangingPunct="0">
              <a:defRPr>
                <a:solidFill>
                  <a:schemeClr val="tx1"/>
                </a:solidFill>
                <a:latin typeface="Trebuchet MS" panose="020B0603020202020204" pitchFamily="34" charset="0"/>
                <a:cs typeface="Arial" panose="020B0604020202020204" pitchFamily="34" charset="0"/>
              </a:defRPr>
            </a:lvl2pPr>
            <a:lvl3pPr marL="1371600" indent="-457200" eaLnBrk="0" hangingPunct="0">
              <a:defRPr>
                <a:solidFill>
                  <a:schemeClr val="tx1"/>
                </a:solidFill>
                <a:latin typeface="Trebuchet MS" panose="020B0603020202020204" pitchFamily="34" charset="0"/>
                <a:cs typeface="Arial" panose="020B0604020202020204" pitchFamily="34" charset="0"/>
              </a:defRPr>
            </a:lvl3pPr>
            <a:lvl4pPr marL="1828800" indent="-457200" eaLnBrk="0" hangingPunct="0">
              <a:defRPr>
                <a:solidFill>
                  <a:schemeClr val="tx1"/>
                </a:solidFill>
                <a:latin typeface="Trebuchet MS" panose="020B0603020202020204" pitchFamily="34" charset="0"/>
                <a:cs typeface="Arial" panose="020B0604020202020204" pitchFamily="34" charset="0"/>
              </a:defRPr>
            </a:lvl4pPr>
            <a:lvl5pPr marL="2286000" indent="-457200" eaLnBrk="0" hangingPunct="0">
              <a:defRPr>
                <a:solidFill>
                  <a:schemeClr val="tx1"/>
                </a:solidFill>
                <a:latin typeface="Trebuchet MS" panose="020B0603020202020204" pitchFamily="34" charset="0"/>
                <a:cs typeface="Arial" panose="020B0604020202020204" pitchFamily="34" charset="0"/>
              </a:defRPr>
            </a:lvl5pPr>
            <a:lvl6pPr marL="27432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32004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6576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41148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buFontTx/>
              <a:buAutoNum type="arabicPeriod"/>
            </a:pPr>
            <a:r>
              <a:rPr lang="en-US" altLang="en-US" sz="2400" b="1">
                <a:latin typeface="Arial Unicode MS" panose="020B0604020202020204" pitchFamily="34" charset="-128"/>
              </a:rPr>
              <a:t>Các môn học và hoạt động GD bắt buộc:</a:t>
            </a:r>
          </a:p>
          <a:p>
            <a:pPr>
              <a:buFontTx/>
              <a:buChar char="-"/>
            </a:pPr>
            <a:r>
              <a:rPr lang="en-US" altLang="en-US" sz="2400" b="1">
                <a:latin typeface="Arial Unicode MS" panose="020B0604020202020204" pitchFamily="34" charset="-128"/>
              </a:rPr>
              <a:t>Lớp 1,2:</a:t>
            </a:r>
            <a:r>
              <a:rPr lang="en-US" altLang="en-US" sz="2400">
                <a:latin typeface="Arial Unicode MS" panose="020B0604020202020204" pitchFamily="34" charset="-128"/>
              </a:rPr>
              <a:t> thực hiện 07 môn học và 01 hoạt động  </a:t>
            </a:r>
            <a:r>
              <a:rPr lang="en-US" altLang="en-US" sz="2400" b="1">
                <a:latin typeface="Arial Unicode MS" panose="020B0604020202020204" pitchFamily="34" charset="-128"/>
              </a:rPr>
              <a:t>25</a:t>
            </a:r>
            <a:r>
              <a:rPr lang="en-US" altLang="en-US" sz="2400">
                <a:latin typeface="Arial Unicode MS" panose="020B0604020202020204" pitchFamily="34" charset="-128"/>
              </a:rPr>
              <a:t> tiết/tuần.</a:t>
            </a:r>
          </a:p>
          <a:p>
            <a:pPr>
              <a:buFontTx/>
              <a:buChar char="-"/>
            </a:pPr>
            <a:r>
              <a:rPr lang="en-US" altLang="en-US" sz="2400" b="1">
                <a:latin typeface="Arial Unicode MS" panose="020B0604020202020204" pitchFamily="34" charset="-128"/>
              </a:rPr>
              <a:t>Lớp 3:</a:t>
            </a:r>
            <a:r>
              <a:rPr lang="en-US" altLang="en-US" sz="2400">
                <a:latin typeface="Arial Unicode MS" panose="020B0604020202020204" pitchFamily="34" charset="-128"/>
              </a:rPr>
              <a:t> 08 môn học và 01 hoạt động, </a:t>
            </a:r>
            <a:r>
              <a:rPr lang="en-US" altLang="en-US" sz="2400" b="1">
                <a:latin typeface="Arial Unicode MS" panose="020B0604020202020204" pitchFamily="34" charset="-128"/>
              </a:rPr>
              <a:t>28 </a:t>
            </a:r>
            <a:r>
              <a:rPr lang="en-US" altLang="en-US" sz="2400">
                <a:latin typeface="Arial Unicode MS" panose="020B0604020202020204" pitchFamily="34" charset="-128"/>
              </a:rPr>
              <a:t>tiết/tuần</a:t>
            </a:r>
          </a:p>
          <a:p>
            <a:pPr>
              <a:buFontTx/>
              <a:buChar char="-"/>
            </a:pPr>
            <a:r>
              <a:rPr lang="en-US" altLang="en-US" sz="2400" b="1">
                <a:latin typeface="Arial Unicode MS" panose="020B0604020202020204" pitchFamily="34" charset="-128"/>
              </a:rPr>
              <a:t>Lớp 4,5:</a:t>
            </a:r>
            <a:r>
              <a:rPr lang="en-US" altLang="en-US" sz="2400">
                <a:latin typeface="Arial Unicode MS" panose="020B0604020202020204" pitchFamily="34" charset="-128"/>
              </a:rPr>
              <a:t> 10 môn học và 01 hoat động, </a:t>
            </a:r>
            <a:r>
              <a:rPr lang="en-US" altLang="en-US" sz="2400" b="1">
                <a:latin typeface="Arial Unicode MS" panose="020B0604020202020204" pitchFamily="34" charset="-128"/>
              </a:rPr>
              <a:t>30 </a:t>
            </a:r>
            <a:r>
              <a:rPr lang="en-US" altLang="en-US" sz="2400">
                <a:latin typeface="Arial Unicode MS" panose="020B0604020202020204" pitchFamily="34" charset="-128"/>
              </a:rPr>
              <a:t>tiết/tuần.</a:t>
            </a:r>
          </a:p>
        </p:txBody>
      </p:sp>
      <p:sp>
        <p:nvSpPr>
          <p:cNvPr id="155663" name="Rectangle 15">
            <a:extLst>
              <a:ext uri="{FF2B5EF4-FFF2-40B4-BE49-F238E27FC236}">
                <a16:creationId xmlns:a16="http://schemas.microsoft.com/office/drawing/2014/main" xmlns="" id="{F21063A9-9887-4263-8BE1-1EB02A756B4B}"/>
              </a:ext>
            </a:extLst>
          </p:cNvPr>
          <p:cNvSpPr>
            <a:spLocks noChangeArrowheads="1"/>
          </p:cNvSpPr>
          <p:nvPr/>
        </p:nvSpPr>
        <p:spPr bwMode="auto">
          <a:xfrm>
            <a:off x="3492500" y="3892550"/>
            <a:ext cx="8477250" cy="1331913"/>
          </a:xfrm>
          <a:prstGeom prst="rect">
            <a:avLst/>
          </a:prstGeom>
          <a:solidFill>
            <a:srgbClr val="008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b="1">
                <a:solidFill>
                  <a:schemeClr val="bg1"/>
                </a:solidFill>
              </a:rPr>
              <a:t>2. Các môn học tự chọn:</a:t>
            </a:r>
          </a:p>
          <a:p>
            <a:r>
              <a:rPr lang="en-US" altLang="en-US" sz="2400">
                <a:solidFill>
                  <a:schemeClr val="bg1"/>
                </a:solidFill>
              </a:rPr>
              <a:t>- Ngoại ngữ 1 (lớp 1,2) và Tiếng dân tộc (lớp 1,2,3,4,5)</a:t>
            </a:r>
          </a:p>
        </p:txBody>
      </p:sp>
      <p:sp>
        <p:nvSpPr>
          <p:cNvPr id="155664" name="Rectangle 16">
            <a:extLst>
              <a:ext uri="{FF2B5EF4-FFF2-40B4-BE49-F238E27FC236}">
                <a16:creationId xmlns:a16="http://schemas.microsoft.com/office/drawing/2014/main" xmlns="" id="{C50BCCE0-6906-4A03-8414-C53FB214C51E}"/>
              </a:ext>
            </a:extLst>
          </p:cNvPr>
          <p:cNvSpPr>
            <a:spLocks noChangeArrowheads="1"/>
          </p:cNvSpPr>
          <p:nvPr/>
        </p:nvSpPr>
        <p:spPr bwMode="auto">
          <a:xfrm>
            <a:off x="3541713" y="5416550"/>
            <a:ext cx="8421687" cy="1173163"/>
          </a:xfrm>
          <a:prstGeom prst="rect">
            <a:avLst/>
          </a:prstGeom>
          <a:solidFill>
            <a:srgbClr val="0033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b="1">
                <a:solidFill>
                  <a:schemeClr val="bg1"/>
                </a:solidFill>
              </a:rPr>
              <a:t>3. Kế hoạch dạy học:</a:t>
            </a:r>
          </a:p>
          <a:p>
            <a:r>
              <a:rPr lang="en-US" altLang="en-US" sz="2400">
                <a:solidFill>
                  <a:schemeClr val="bg1"/>
                </a:solidFill>
              </a:rPr>
              <a:t>- Chương trình thiết kế dạy học </a:t>
            </a:r>
            <a:r>
              <a:rPr lang="en-US" altLang="en-US" sz="2400" b="1">
                <a:solidFill>
                  <a:schemeClr val="bg1"/>
                </a:solidFill>
              </a:rPr>
              <a:t>02 buổi/ngày</a:t>
            </a:r>
            <a:r>
              <a:rPr lang="en-US" altLang="en-US" sz="2400">
                <a:solidFill>
                  <a:schemeClr val="bg1"/>
                </a:solidFill>
              </a:rPr>
              <a: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xmlns="" id="{A4426683-1554-4CE4-92AF-22F20B29398C}"/>
              </a:ext>
            </a:extLst>
          </p:cNvPr>
          <p:cNvSpPr>
            <a:spLocks noGrp="1"/>
          </p:cNvSpPr>
          <p:nvPr>
            <p:ph type="dt" sz="half" idx="10"/>
          </p:nvPr>
        </p:nvSpPr>
        <p:spPr/>
        <p:txBody>
          <a:bodyPr/>
          <a:lstStyle/>
          <a:p>
            <a:pPr>
              <a:defRPr/>
            </a:pPr>
            <a:fld id="{51E4FD84-2364-4A62-97B7-5C7FBD56BC0D}" type="datetime1">
              <a:rPr lang="en-US"/>
              <a:pPr>
                <a:defRPr/>
              </a:pPr>
              <a:t>3/25/2020</a:t>
            </a:fld>
            <a:endParaRPr lang="en-US"/>
          </a:p>
        </p:txBody>
      </p:sp>
      <p:sp>
        <p:nvSpPr>
          <p:cNvPr id="16" name="Rectangle 15">
            <a:extLst>
              <a:ext uri="{FF2B5EF4-FFF2-40B4-BE49-F238E27FC236}">
                <a16:creationId xmlns:a16="http://schemas.microsoft.com/office/drawing/2014/main" xmlns="" id="{5CE088DD-2E98-4DE3-8205-BBB592CC9643}"/>
              </a:ext>
            </a:extLst>
          </p:cNvPr>
          <p:cNvSpPr/>
          <p:nvPr/>
        </p:nvSpPr>
        <p:spPr>
          <a:xfrm>
            <a:off x="0" y="0"/>
            <a:ext cx="12192000" cy="727075"/>
          </a:xfrm>
          <a:prstGeom prst="rect">
            <a:avLst/>
          </a:prstGeom>
          <a:solidFill>
            <a:srgbClr val="89C1E3"/>
          </a:solidFill>
          <a:ln w="25400" cap="flat" cmpd="sng" algn="ctr">
            <a:solidFill>
              <a:srgbClr val="4F81BD">
                <a:shade val="50000"/>
              </a:srgbClr>
            </a:solidFill>
            <a:prstDash val="solid"/>
          </a:ln>
          <a:effectLst/>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endParaRPr lang="en-US" altLang="en-US" sz="2800" b="1">
              <a:solidFill>
                <a:srgbClr val="000000"/>
              </a:solidFill>
              <a:latin typeface="Calibri" panose="020F0502020204030204" pitchFamily="34" charset="0"/>
            </a:endParaRPr>
          </a:p>
          <a:p>
            <a:pPr algn="ctr" eaLnBrk="1" hangingPunct="1"/>
            <a:endParaRPr lang="en-US" altLang="en-US" sz="2800" b="1">
              <a:solidFill>
                <a:srgbClr val="000000"/>
              </a:solidFill>
              <a:latin typeface="Arial" panose="020B0604020202020204" pitchFamily="34" charset="0"/>
            </a:endParaRPr>
          </a:p>
          <a:p>
            <a:pPr algn="ctr" eaLnBrk="1" hangingPunct="1"/>
            <a:endParaRPr lang="en-US" altLang="en-US" sz="2800" b="1">
              <a:solidFill>
                <a:srgbClr val="000000"/>
              </a:solidFill>
              <a:latin typeface="Calibri" panose="020F0502020204030204" pitchFamily="34" charset="0"/>
            </a:endParaRPr>
          </a:p>
        </p:txBody>
      </p:sp>
      <p:sp>
        <p:nvSpPr>
          <p:cNvPr id="4" name="Rounded Rectangle 3">
            <a:extLst>
              <a:ext uri="{FF2B5EF4-FFF2-40B4-BE49-F238E27FC236}">
                <a16:creationId xmlns:a16="http://schemas.microsoft.com/office/drawing/2014/main" xmlns="" id="{899D4B04-C349-4021-8C5C-A891831950C1}"/>
              </a:ext>
            </a:extLst>
          </p:cNvPr>
          <p:cNvSpPr/>
          <p:nvPr/>
        </p:nvSpPr>
        <p:spPr>
          <a:xfrm>
            <a:off x="498475" y="727075"/>
            <a:ext cx="2543175" cy="6130925"/>
          </a:xfrm>
          <a:prstGeom prst="roundRect">
            <a:avLst/>
          </a:prstGeom>
          <a:solidFill>
            <a:schemeClr val="accent6">
              <a:lumMod val="40000"/>
              <a:lumOff val="60000"/>
            </a:schemeClr>
          </a:solidFill>
          <a:ln w="25400" cap="flat" cmpd="sng" algn="ctr">
            <a:solidFill>
              <a:srgbClr val="4F81BD">
                <a:shade val="50000"/>
              </a:srgbClr>
            </a:solidFill>
            <a:prstDash val="solid"/>
          </a:ln>
          <a:effectLst/>
        </p:spPr>
        <p:txBody>
          <a:bodyPr lIns="0" rIns="0" anchor="ctr"/>
          <a:lstStyle/>
          <a:p>
            <a:pPr algn="ctr" fontAlgn="auto">
              <a:lnSpc>
                <a:spcPct val="110000"/>
              </a:lnSpc>
              <a:spcBef>
                <a:spcPts val="0"/>
              </a:spcBef>
              <a:spcAft>
                <a:spcPts val="0"/>
              </a:spcAft>
              <a:defRPr/>
            </a:pPr>
            <a:r>
              <a:rPr lang="en-US" b="1" kern="0" dirty="0">
                <a:solidFill>
                  <a:sysClr val="windowText" lastClr="000000"/>
                </a:solidFill>
                <a:latin typeface="Arian (Body)"/>
              </a:rPr>
              <a:t> </a:t>
            </a:r>
          </a:p>
          <a:p>
            <a:pPr algn="ctr" fontAlgn="auto">
              <a:lnSpc>
                <a:spcPct val="11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r>
              <a:rPr lang="en-US" b="1" kern="0" dirty="0">
                <a:solidFill>
                  <a:sysClr val="windowText" lastClr="000000"/>
                </a:solidFill>
                <a:latin typeface="Arian (Body)"/>
              </a:rPr>
              <a:t>KẾ </a:t>
            </a:r>
          </a:p>
          <a:p>
            <a:pPr algn="ctr" fontAlgn="auto">
              <a:lnSpc>
                <a:spcPct val="13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r>
              <a:rPr lang="en-US" b="1" kern="0" dirty="0">
                <a:solidFill>
                  <a:sysClr val="windowText" lastClr="000000"/>
                </a:solidFill>
                <a:latin typeface="Arian (Body)"/>
              </a:rPr>
              <a:t>HOẠCH </a:t>
            </a:r>
          </a:p>
          <a:p>
            <a:pPr algn="ctr" fontAlgn="auto">
              <a:lnSpc>
                <a:spcPct val="13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r>
              <a:rPr lang="en-US" b="1" kern="0" dirty="0">
                <a:solidFill>
                  <a:sysClr val="windowText" lastClr="000000"/>
                </a:solidFill>
                <a:latin typeface="Arian (Body)"/>
              </a:rPr>
              <a:t>GIÁO </a:t>
            </a:r>
          </a:p>
          <a:p>
            <a:pPr algn="ctr" fontAlgn="auto">
              <a:lnSpc>
                <a:spcPct val="13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r>
              <a:rPr lang="en-US" b="1" kern="0" dirty="0">
                <a:solidFill>
                  <a:sysClr val="windowText" lastClr="000000"/>
                </a:solidFill>
                <a:latin typeface="Arian (Body)"/>
              </a:rPr>
              <a:t>DỤC</a:t>
            </a:r>
          </a:p>
        </p:txBody>
      </p:sp>
      <p:sp>
        <p:nvSpPr>
          <p:cNvPr id="19" name="Rounded Rectangle 18">
            <a:extLst>
              <a:ext uri="{FF2B5EF4-FFF2-40B4-BE49-F238E27FC236}">
                <a16:creationId xmlns:a16="http://schemas.microsoft.com/office/drawing/2014/main" xmlns="" id="{F04FB9C3-01DE-499B-94E5-046061B08841}"/>
              </a:ext>
            </a:extLst>
          </p:cNvPr>
          <p:cNvSpPr/>
          <p:nvPr/>
        </p:nvSpPr>
        <p:spPr>
          <a:xfrm>
            <a:off x="3498850" y="795338"/>
            <a:ext cx="5383213" cy="60483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1000"/>
              </a:spcBef>
              <a:spcAft>
                <a:spcPts val="0"/>
              </a:spcAft>
              <a:defRPr/>
            </a:pPr>
            <a:r>
              <a:rPr lang="en-US" sz="2800" b="1" dirty="0">
                <a:solidFill>
                  <a:prstClr val="white"/>
                </a:solidFill>
              </a:rPr>
              <a:t>GIAI ĐOẠN GIÁO DỤC CƠ BẢN</a:t>
            </a:r>
            <a:endParaRPr lang="en-US" sz="2600" b="1" dirty="0">
              <a:solidFill>
                <a:prstClr val="white"/>
              </a:solidFill>
            </a:endParaRPr>
          </a:p>
        </p:txBody>
      </p:sp>
      <p:sp>
        <p:nvSpPr>
          <p:cNvPr id="7" name="Rounded Rectangle 6">
            <a:extLst>
              <a:ext uri="{FF2B5EF4-FFF2-40B4-BE49-F238E27FC236}">
                <a16:creationId xmlns:a16="http://schemas.microsoft.com/office/drawing/2014/main" xmlns="" id="{75C40E71-0D47-45A6-ABA8-F69EC6F1D7F8}"/>
              </a:ext>
            </a:extLst>
          </p:cNvPr>
          <p:cNvSpPr/>
          <p:nvPr/>
        </p:nvSpPr>
        <p:spPr>
          <a:xfrm>
            <a:off x="9055100" y="833438"/>
            <a:ext cx="2743200" cy="44608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1000"/>
              </a:spcBef>
              <a:spcAft>
                <a:spcPts val="0"/>
              </a:spcAft>
              <a:defRPr/>
            </a:pPr>
            <a:r>
              <a:rPr lang="en-US" sz="2200" b="1" dirty="0">
                <a:solidFill>
                  <a:prstClr val="white"/>
                </a:solidFill>
              </a:rPr>
              <a:t>Ở TIỂU HỌC</a:t>
            </a:r>
          </a:p>
        </p:txBody>
      </p:sp>
      <p:sp>
        <p:nvSpPr>
          <p:cNvPr id="8" name="Date Placeholder 7">
            <a:extLst>
              <a:ext uri="{FF2B5EF4-FFF2-40B4-BE49-F238E27FC236}">
                <a16:creationId xmlns:a16="http://schemas.microsoft.com/office/drawing/2014/main" xmlns="" id="{829C9493-CCB7-4CC2-A27A-EF9207B8EE45}"/>
              </a:ext>
            </a:extLst>
          </p:cNvPr>
          <p:cNvSpPr txBox="1">
            <a:spLocks noGrp="1"/>
          </p:cNvSpPr>
          <p:nvPr/>
        </p:nvSpPr>
        <p:spPr>
          <a:xfrm>
            <a:off x="609600" y="6356350"/>
            <a:ext cx="2844800" cy="365125"/>
          </a:xfrm>
          <a:prstGeom prst="rect">
            <a:avLst/>
          </a:prstGeom>
          <a:noFill/>
        </p:spPr>
        <p:txBody>
          <a:bodyPr anchor="ctr"/>
          <a:lstStyle/>
          <a:p>
            <a:pPr fontAlgn="auto">
              <a:spcBef>
                <a:spcPts val="0"/>
              </a:spcBef>
              <a:spcAft>
                <a:spcPts val="0"/>
              </a:spcAft>
              <a:defRPr/>
            </a:pPr>
            <a:fld id="{B631A76B-B2D4-4D11-908C-329F15468A87}" type="datetime1">
              <a:rPr lang="en-US" sz="1200">
                <a:solidFill>
                  <a:prstClr val="black">
                    <a:tint val="75000"/>
                  </a:prstClr>
                </a:solidFill>
                <a:latin typeface="+mn-lt"/>
                <a:cs typeface="+mn-cs"/>
              </a:rPr>
              <a:pPr fontAlgn="auto">
                <a:spcBef>
                  <a:spcPts val="0"/>
                </a:spcBef>
                <a:spcAft>
                  <a:spcPts val="0"/>
                </a:spcAft>
                <a:defRPr/>
              </a:pPr>
              <a:t>3/25/2020</a:t>
            </a:fld>
            <a:endParaRPr lang="en-US" sz="1200">
              <a:solidFill>
                <a:prstClr val="black">
                  <a:tint val="75000"/>
                </a:prstClr>
              </a:solidFill>
              <a:latin typeface="+mn-lt"/>
              <a:cs typeface="+mn-cs"/>
            </a:endParaRPr>
          </a:p>
        </p:txBody>
      </p:sp>
      <p:sp>
        <p:nvSpPr>
          <p:cNvPr id="352264" name="Slide Number Placeholder 8">
            <a:extLst>
              <a:ext uri="{FF2B5EF4-FFF2-40B4-BE49-F238E27FC236}">
                <a16:creationId xmlns:a16="http://schemas.microsoft.com/office/drawing/2014/main" xmlns="" id="{EC69697E-3120-408E-BE2C-E2DD1E92F29B}"/>
              </a:ext>
            </a:extLst>
          </p:cNvPr>
          <p:cNvSpPr txBox="1">
            <a:spLocks noGrp="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2A13C0CA-E4A6-409E-8811-06304C392668}" type="slidenum">
              <a:rPr lang="en-US" altLang="en-US" sz="700">
                <a:solidFill>
                  <a:srgbClr val="898989"/>
                </a:solidFill>
              </a:rPr>
              <a:pPr algn="r" eaLnBrk="1" hangingPunct="1">
                <a:spcBef>
                  <a:spcPct val="0"/>
                </a:spcBef>
                <a:buFontTx/>
                <a:buNone/>
              </a:pPr>
              <a:t>16</a:t>
            </a:fld>
            <a:endParaRPr lang="en-US" altLang="en-US" sz="700">
              <a:solidFill>
                <a:srgbClr val="898989"/>
              </a:solidFill>
            </a:endParaRPr>
          </a:p>
        </p:txBody>
      </p:sp>
      <p:graphicFrame>
        <p:nvGraphicFramePr>
          <p:cNvPr id="352285" name="Group 29">
            <a:extLst>
              <a:ext uri="{FF2B5EF4-FFF2-40B4-BE49-F238E27FC236}">
                <a16:creationId xmlns:a16="http://schemas.microsoft.com/office/drawing/2014/main" xmlns="" id="{F1776F7B-44D4-4718-AF5B-D5E47429B169}"/>
              </a:ext>
            </a:extLst>
          </p:cNvPr>
          <p:cNvGraphicFramePr>
            <a:graphicFrameLocks noGrp="1"/>
          </p:cNvGraphicFramePr>
          <p:nvPr/>
        </p:nvGraphicFramePr>
        <p:xfrm>
          <a:off x="3203575" y="1511300"/>
          <a:ext cx="8785225" cy="4854575"/>
        </p:xfrm>
        <a:graphic>
          <a:graphicData uri="http://schemas.openxmlformats.org/drawingml/2006/table">
            <a:tbl>
              <a:tblPr/>
              <a:tblGrid>
                <a:gridCol w="1674813">
                  <a:extLst>
                    <a:ext uri="{9D8B030D-6E8A-4147-A177-3AD203B41FA5}">
                      <a16:colId xmlns:a16="http://schemas.microsoft.com/office/drawing/2014/main" xmlns="" val="968555125"/>
                    </a:ext>
                  </a:extLst>
                </a:gridCol>
                <a:gridCol w="7110412">
                  <a:extLst>
                    <a:ext uri="{9D8B030D-6E8A-4147-A177-3AD203B41FA5}">
                      <a16:colId xmlns:a16="http://schemas.microsoft.com/office/drawing/2014/main" xmlns="" val="3638310535"/>
                    </a:ext>
                  </a:extLst>
                </a:gridCol>
              </a:tblGrid>
              <a:tr h="2679700">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2400" b="1" i="0" u="none" strike="noStrike" cap="none" normalizeH="0" baseline="0">
                          <a:ln>
                            <a:noFill/>
                          </a:ln>
                          <a:solidFill>
                            <a:srgbClr val="404040"/>
                          </a:solidFill>
                          <a:effectLst/>
                          <a:latin typeface="Times New Roman" panose="02020603050405020304" pitchFamily="18" charset="0"/>
                          <a:cs typeface="Arial" panose="020B0604020202020204" pitchFamily="34" charset="0"/>
                        </a:rPr>
                        <a:t>Môn học</a:t>
                      </a:r>
                    </a:p>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2400" b="1" i="0" u="none" strike="noStrike" cap="none" normalizeH="0" baseline="0">
                          <a:ln>
                            <a:noFill/>
                          </a:ln>
                          <a:solidFill>
                            <a:srgbClr val="404040"/>
                          </a:solidFill>
                          <a:effectLst/>
                          <a:latin typeface="Times New Roman" panose="02020603050405020304" pitchFamily="18" charset="0"/>
                          <a:cs typeface="Arial" panose="020B0604020202020204" pitchFamily="34" charset="0"/>
                        </a:rPr>
                        <a:t>và HĐGD bắt buộc</a:t>
                      </a:r>
                      <a:endParaRPr kumimoji="0" lang="en-US" altLang="en-US" sz="2400" b="1" i="0" u="none" strike="noStrike" cap="none" normalizeH="0" baseline="0">
                        <a:ln>
                          <a:noFill/>
                        </a:ln>
                        <a:solidFill>
                          <a:srgbClr val="FFFFFF"/>
                        </a:solidFill>
                        <a:effectLst/>
                        <a:latin typeface="Times New Roman" panose="02020603050405020304" pitchFamily="18" charset="0"/>
                        <a:cs typeface="Arial" panose="020B0604020202020204" pitchFamily="34" charset="0"/>
                      </a:endParaRPr>
                    </a:p>
                  </a:txBody>
                  <a:tcPr marL="91434" marR="91434"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l" defTabSz="457200" rtl="0" eaLnBrk="1" fontAlgn="base" latinLnBrk="0" hangingPunct="1">
                        <a:lnSpc>
                          <a:spcPct val="120000"/>
                        </a:lnSpc>
                        <a:spcBef>
                          <a:spcPct val="0"/>
                        </a:spcBef>
                        <a:spcAft>
                          <a:spcPct val="0"/>
                        </a:spcAft>
                        <a:buClr>
                          <a:schemeClr val="accent1"/>
                        </a:buClr>
                        <a:buSzPct val="80000"/>
                        <a:buFontTx/>
                        <a:buNone/>
                        <a:tabLst/>
                      </a:pP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sym typeface="Symbol" panose="05050102010706020507" pitchFamily="18" charset="2"/>
                        </a:rPr>
                        <a:t>1) </a:t>
                      </a: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rPr>
                        <a:t>Tiếng Việt         5) Tự nhiên và xã hội (lớp 1, 2, 3)</a:t>
                      </a:r>
                    </a:p>
                    <a:p>
                      <a:pPr marL="342900" marR="0" lvl="0" indent="-342900" algn="l" defTabSz="457200" rtl="0" eaLnBrk="1" fontAlgn="base" latinLnBrk="0" hangingPunct="1">
                        <a:lnSpc>
                          <a:spcPct val="120000"/>
                        </a:lnSpc>
                        <a:spcBef>
                          <a:spcPct val="0"/>
                        </a:spcBef>
                        <a:spcAft>
                          <a:spcPct val="0"/>
                        </a:spcAft>
                        <a:buClr>
                          <a:schemeClr val="accent1"/>
                        </a:buClr>
                        <a:buSzPct val="80000"/>
                        <a:buFont typeface="Wingdings 3" panose="05040102010807070707" pitchFamily="18" charset="2"/>
                        <a:buNone/>
                        <a:tabLst/>
                      </a:pP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sym typeface="Symbol" panose="05050102010706020507" pitchFamily="18" charset="2"/>
                        </a:rPr>
                        <a:t>2) Toán                   6) Lịch sử và Địa lí</a:t>
                      </a: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rPr>
                        <a:t> (lớp 4, 5)</a:t>
                      </a:r>
                    </a:p>
                    <a:p>
                      <a:pPr marL="342900" marR="0" lvl="0" indent="-342900" algn="l" defTabSz="457200" rtl="0" eaLnBrk="1" fontAlgn="base" latinLnBrk="0" hangingPunct="1">
                        <a:lnSpc>
                          <a:spcPct val="120000"/>
                        </a:lnSpc>
                        <a:spcBef>
                          <a:spcPct val="0"/>
                        </a:spcBef>
                        <a:spcAft>
                          <a:spcPct val="0"/>
                        </a:spcAft>
                        <a:buClr>
                          <a:schemeClr val="accent1"/>
                        </a:buClr>
                        <a:buSzPct val="80000"/>
                        <a:buFont typeface="Wingdings 3" panose="05040102010807070707" pitchFamily="18" charset="2"/>
                        <a:buNone/>
                        <a:tabLst/>
                      </a:pP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rPr>
                        <a:t>3) Đạo đức            7</a:t>
                      </a: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sym typeface="Symbol" panose="05050102010706020507" pitchFamily="18" charset="2"/>
                        </a:rPr>
                        <a:t>) Khoa học </a:t>
                      </a: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rPr>
                        <a:t>(lớp 4, 5)</a:t>
                      </a: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sym typeface="Symbol" panose="05050102010706020507" pitchFamily="18" charset="2"/>
                        </a:rPr>
                        <a:t>                             </a:t>
                      </a:r>
                    </a:p>
                    <a:p>
                      <a:pPr marL="342900" marR="0" lvl="0" indent="-342900" algn="l" defTabSz="457200" rtl="0" eaLnBrk="1" fontAlgn="base" latinLnBrk="0" hangingPunct="1">
                        <a:lnSpc>
                          <a:spcPct val="120000"/>
                        </a:lnSpc>
                        <a:spcBef>
                          <a:spcPct val="0"/>
                        </a:spcBef>
                        <a:spcAft>
                          <a:spcPct val="0"/>
                        </a:spcAft>
                        <a:buClr>
                          <a:schemeClr val="accent1"/>
                        </a:buClr>
                        <a:buSzPct val="80000"/>
                        <a:buFont typeface="Wingdings 3" panose="05040102010807070707" pitchFamily="18" charset="2"/>
                        <a:buNone/>
                        <a:tabLst/>
                      </a:pP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sym typeface="Symbol" panose="05050102010706020507" pitchFamily="18" charset="2"/>
                        </a:rPr>
                        <a:t>4) </a:t>
                      </a: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rPr>
                        <a:t>Nghệ thuật</a:t>
                      </a: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sym typeface="Symbol" panose="05050102010706020507" pitchFamily="18" charset="2"/>
                        </a:rPr>
                        <a:t>        8) </a:t>
                      </a: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rPr>
                        <a:t>Ngoại ngữ 1 (lớp 3, 4, 5)</a:t>
                      </a:r>
                    </a:p>
                    <a:p>
                      <a:pPr marL="342900" marR="0" lvl="0" indent="-342900" algn="l" defTabSz="457200" rtl="0" eaLnBrk="1" fontAlgn="base" latinLnBrk="0" hangingPunct="1">
                        <a:lnSpc>
                          <a:spcPct val="120000"/>
                        </a:lnSpc>
                        <a:spcBef>
                          <a:spcPct val="0"/>
                        </a:spcBef>
                        <a:spcAft>
                          <a:spcPct val="0"/>
                        </a:spcAft>
                        <a:buClr>
                          <a:schemeClr val="accent1"/>
                        </a:buClr>
                        <a:buSzPct val="80000"/>
                        <a:buFont typeface="Wingdings 3" panose="05040102010807070707" pitchFamily="18" charset="2"/>
                        <a:buNone/>
                        <a:tabLst/>
                      </a:pP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rPr>
                        <a:t>                               9) Tin học và Công nghệ (lớp 3, 4, 5) </a:t>
                      </a:r>
                    </a:p>
                  </a:txBody>
                  <a:tcPr marL="91434" marR="91434"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3527606035"/>
                  </a:ext>
                </a:extLst>
              </a:tr>
              <a:tr h="1312863">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20000"/>
                        </a:lnSpc>
                        <a:spcBef>
                          <a:spcPct val="0"/>
                        </a:spcBef>
                        <a:spcAft>
                          <a:spcPct val="0"/>
                        </a:spcAft>
                        <a:buClr>
                          <a:schemeClr val="accent1"/>
                        </a:buClr>
                        <a:buSzPct val="80000"/>
                        <a:buFontTx/>
                        <a:buNone/>
                        <a:tabLst/>
                      </a:pPr>
                      <a:r>
                        <a:rPr kumimoji="0" lang="en-US" altLang="en-US" sz="2400" b="1" i="0" u="none" strike="noStrike" cap="none" normalizeH="0" baseline="0">
                          <a:ln>
                            <a:noFill/>
                          </a:ln>
                          <a:solidFill>
                            <a:srgbClr val="FFFF00"/>
                          </a:solidFill>
                          <a:effectLst/>
                          <a:latin typeface="Times New Roman" panose="02020603050405020304" pitchFamily="18" charset="0"/>
                          <a:cs typeface="Arial" panose="020B0604020202020204" pitchFamily="34" charset="0"/>
                        </a:rPr>
                        <a:t>                         </a:t>
                      </a:r>
                    </a:p>
                    <a:p>
                      <a:pPr marL="0" marR="0" lvl="0" indent="0" algn="l" defTabSz="914400" rtl="0" eaLnBrk="1" fontAlgn="base" latinLnBrk="0" hangingPunct="1">
                        <a:lnSpc>
                          <a:spcPct val="120000"/>
                        </a:lnSpc>
                        <a:spcBef>
                          <a:spcPct val="0"/>
                        </a:spcBef>
                        <a:spcAft>
                          <a:spcPct val="0"/>
                        </a:spcAft>
                        <a:buClr>
                          <a:schemeClr val="accent1"/>
                        </a:buClr>
                        <a:buSzPct val="80000"/>
                        <a:buFontTx/>
                        <a:buNone/>
                        <a:tabLst/>
                      </a:pPr>
                      <a:r>
                        <a:rPr kumimoji="0" lang="en-US" altLang="en-US" sz="2400" b="1" i="0" u="none" strike="noStrike" cap="none" normalizeH="0" baseline="0">
                          <a:ln>
                            <a:noFill/>
                          </a:ln>
                          <a:solidFill>
                            <a:srgbClr val="FFFF00"/>
                          </a:solidFill>
                          <a:effectLst/>
                          <a:latin typeface="Times New Roman" panose="02020603050405020304" pitchFamily="18" charset="0"/>
                          <a:cs typeface="Arial" panose="020B0604020202020204" pitchFamily="34" charset="0"/>
                          <a:sym typeface="Symbol" panose="05050102010706020507" pitchFamily="18" charset="2"/>
                        </a:rPr>
                        <a:t>                                                  </a:t>
                      </a:r>
                      <a:endParaRPr kumimoji="0" lang="en-US" altLang="en-US" sz="2400" b="0" i="0" u="none" strike="noStrike" cap="none" normalizeH="0" baseline="0">
                        <a:ln>
                          <a:noFill/>
                        </a:ln>
                        <a:solidFill>
                          <a:srgbClr val="000000"/>
                        </a:solidFill>
                        <a:effectLst/>
                        <a:latin typeface="Times New Roman" panose="02020603050405020304" pitchFamily="18" charset="0"/>
                        <a:cs typeface="Arial" panose="020B0604020202020204" pitchFamily="34" charset="0"/>
                      </a:endParaRPr>
                    </a:p>
                  </a:txBody>
                  <a:tcPr marL="91434" marR="91434"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623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20000"/>
                        </a:lnSpc>
                        <a:spcBef>
                          <a:spcPct val="0"/>
                        </a:spcBef>
                        <a:spcAft>
                          <a:spcPct val="0"/>
                        </a:spcAft>
                        <a:buClr>
                          <a:schemeClr val="accent1"/>
                        </a:buClr>
                        <a:buSzPct val="80000"/>
                        <a:buFontTx/>
                        <a:buNone/>
                        <a:tabLst/>
                      </a:pPr>
                      <a:r>
                        <a:rPr kumimoji="0" lang="en-US" altLang="en-US" sz="2400" b="1" i="0" u="none" strike="noStrike" cap="none" normalizeH="0" baseline="0">
                          <a:ln>
                            <a:noFill/>
                          </a:ln>
                          <a:solidFill>
                            <a:srgbClr val="FFFF00"/>
                          </a:solidFill>
                          <a:effectLst/>
                          <a:latin typeface="Times New Roman" panose="02020603050405020304" pitchFamily="18" charset="0"/>
                          <a:cs typeface="Arial" panose="020B0604020202020204" pitchFamily="34" charset="0"/>
                          <a:sym typeface="Symbol" panose="05050102010706020507" pitchFamily="18" charset="2"/>
                        </a:rPr>
                        <a:t>10) </a:t>
                      </a:r>
                      <a:r>
                        <a:rPr kumimoji="0" lang="en-US" altLang="en-US" sz="2400" b="1" i="0" u="none" strike="noStrike" cap="none" normalizeH="0" baseline="0">
                          <a:ln>
                            <a:noFill/>
                          </a:ln>
                          <a:solidFill>
                            <a:srgbClr val="FFFF00"/>
                          </a:solidFill>
                          <a:effectLst/>
                          <a:latin typeface="Times New Roman" panose="02020603050405020304" pitchFamily="18" charset="0"/>
                          <a:cs typeface="Arial" panose="020B0604020202020204" pitchFamily="34" charset="0"/>
                        </a:rPr>
                        <a:t> Giáo dục thể chất</a:t>
                      </a:r>
                    </a:p>
                    <a:p>
                      <a:pPr marL="0" marR="0" lvl="0" indent="0" algn="l" defTabSz="914400" rtl="0" eaLnBrk="1" fontAlgn="base" latinLnBrk="0" hangingPunct="1">
                        <a:lnSpc>
                          <a:spcPct val="120000"/>
                        </a:lnSpc>
                        <a:spcBef>
                          <a:spcPct val="0"/>
                        </a:spcBef>
                        <a:spcAft>
                          <a:spcPct val="0"/>
                        </a:spcAft>
                        <a:buClr>
                          <a:schemeClr val="accent1"/>
                        </a:buClr>
                        <a:buSzPct val="80000"/>
                        <a:buFontTx/>
                        <a:buNone/>
                        <a:tabLst/>
                      </a:pPr>
                      <a:r>
                        <a:rPr kumimoji="0" lang="en-US" altLang="en-US" sz="2400" b="1" i="0" u="none" strike="noStrike" cap="none" normalizeH="0" baseline="0">
                          <a:ln>
                            <a:noFill/>
                          </a:ln>
                          <a:solidFill>
                            <a:srgbClr val="FFFF00"/>
                          </a:solidFill>
                          <a:effectLst/>
                          <a:latin typeface="Times New Roman" panose="02020603050405020304" pitchFamily="18" charset="0"/>
                          <a:cs typeface="Arial" panose="020B0604020202020204" pitchFamily="34" charset="0"/>
                          <a:sym typeface="Symbol" panose="05050102010706020507" pitchFamily="18" charset="2"/>
                        </a:rPr>
                        <a:t>11) </a:t>
                      </a:r>
                      <a:r>
                        <a:rPr kumimoji="0" lang="en-US" altLang="en-US" sz="2400" b="1" i="0" u="none" strike="noStrike" cap="none" normalizeH="0" baseline="0">
                          <a:ln>
                            <a:noFill/>
                          </a:ln>
                          <a:solidFill>
                            <a:srgbClr val="FFFF00"/>
                          </a:solidFill>
                          <a:effectLst/>
                          <a:latin typeface="Times New Roman" panose="02020603050405020304" pitchFamily="18" charset="0"/>
                          <a:cs typeface="Arial" panose="020B0604020202020204" pitchFamily="34" charset="0"/>
                        </a:rPr>
                        <a:t>Hoạt động trải nghiệm</a:t>
                      </a:r>
                      <a:endParaRPr kumimoji="0" lang="en-US" altLang="en-US" sz="2400" b="0" i="0" u="none" strike="noStrike" cap="none" normalizeH="0" baseline="0">
                        <a:ln>
                          <a:noFill/>
                        </a:ln>
                        <a:solidFill>
                          <a:srgbClr val="000000"/>
                        </a:solidFill>
                        <a:effectLst/>
                        <a:latin typeface="Times New Roman" panose="02020603050405020304" pitchFamily="18" charset="0"/>
                        <a:cs typeface="Arial" panose="020B0604020202020204" pitchFamily="34" charset="0"/>
                      </a:endParaRPr>
                    </a:p>
                  </a:txBody>
                  <a:tcPr marL="91434" marR="91434"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6231"/>
                    </a:solidFill>
                  </a:tcPr>
                </a:tc>
                <a:extLst>
                  <a:ext uri="{0D108BD9-81ED-4DB2-BD59-A6C34878D82A}">
                    <a16:rowId xmlns:a16="http://schemas.microsoft.com/office/drawing/2014/main" xmlns="" val="3742083378"/>
                  </a:ext>
                </a:extLst>
              </a:tr>
              <a:tr h="862013">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2400" b="1" i="0" u="none" strike="noStrike" cap="none" normalizeH="0" baseline="0">
                          <a:ln>
                            <a:noFill/>
                          </a:ln>
                          <a:solidFill>
                            <a:srgbClr val="000000"/>
                          </a:solidFill>
                          <a:effectLst/>
                          <a:latin typeface="Times New Roman" panose="02020603050405020304" pitchFamily="18" charset="0"/>
                          <a:cs typeface="Arial" panose="020B0604020202020204" pitchFamily="34" charset="0"/>
                        </a:rPr>
                        <a:t>Môn học </a:t>
                      </a:r>
                    </a:p>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2400" b="1" i="0" u="none" strike="noStrike" cap="none" normalizeH="0" baseline="0">
                          <a:ln>
                            <a:noFill/>
                          </a:ln>
                          <a:solidFill>
                            <a:srgbClr val="000000"/>
                          </a:solidFill>
                          <a:effectLst/>
                          <a:latin typeface="Times New Roman" panose="02020603050405020304" pitchFamily="18" charset="0"/>
                          <a:cs typeface="Arial" panose="020B0604020202020204" pitchFamily="34" charset="0"/>
                        </a:rPr>
                        <a:t>tự chọn</a:t>
                      </a:r>
                      <a:endParaRPr kumimoji="0" lang="en-US" altLang="en-US" sz="2400" b="0" i="0" u="none" strike="noStrike" cap="none" normalizeH="0" baseline="0">
                        <a:ln>
                          <a:noFill/>
                        </a:ln>
                        <a:solidFill>
                          <a:srgbClr val="000000"/>
                        </a:solidFill>
                        <a:effectLst/>
                        <a:latin typeface="Times New Roman" panose="02020603050405020304" pitchFamily="18" charset="0"/>
                        <a:cs typeface="Arial" panose="020B0604020202020204" pitchFamily="34" charset="0"/>
                      </a:endParaRPr>
                    </a:p>
                  </a:txBody>
                  <a:tcPr marL="91434" marR="91434"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919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2400" b="1" i="0" u="none" strike="noStrike" cap="none" normalizeH="0" baseline="0">
                          <a:ln>
                            <a:noFill/>
                          </a:ln>
                          <a:solidFill>
                            <a:srgbClr val="000000"/>
                          </a:solidFill>
                          <a:effectLst/>
                          <a:latin typeface="Times New Roman" panose="02020603050405020304" pitchFamily="18" charset="0"/>
                          <a:cs typeface="Arial" panose="020B0604020202020204" pitchFamily="34" charset="0"/>
                        </a:rPr>
                        <a:t> Tiếng dân tộc thiểu số, Ngoại ngữ 1 (lớp 1, 2)</a:t>
                      </a:r>
                      <a:endParaRPr kumimoji="0" lang="en-US" altLang="en-US" sz="2400" b="0" i="0" u="none" strike="noStrike" cap="none" normalizeH="0" baseline="0">
                        <a:ln>
                          <a:noFill/>
                        </a:ln>
                        <a:solidFill>
                          <a:srgbClr val="000000"/>
                        </a:solidFill>
                        <a:effectLst/>
                        <a:latin typeface="Times New Roman" panose="02020603050405020304" pitchFamily="18" charset="0"/>
                        <a:cs typeface="Arial" panose="020B0604020202020204" pitchFamily="34" charset="0"/>
                      </a:endParaRPr>
                    </a:p>
                  </a:txBody>
                  <a:tcPr marL="91434" marR="91434"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9191"/>
                    </a:solidFill>
                  </a:tcPr>
                </a:tc>
                <a:extLst>
                  <a:ext uri="{0D108BD9-81ED-4DB2-BD59-A6C34878D82A}">
                    <a16:rowId xmlns:a16="http://schemas.microsoft.com/office/drawing/2014/main" xmlns="" val="1061131452"/>
                  </a:ext>
                </a:extLst>
              </a:tr>
            </a:tbl>
          </a:graphicData>
        </a:graphic>
      </p:graphicFrame>
    </p:spTree>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Date Placeholder 2">
            <a:extLst>
              <a:ext uri="{FF2B5EF4-FFF2-40B4-BE49-F238E27FC236}">
                <a16:creationId xmlns:a16="http://schemas.microsoft.com/office/drawing/2014/main" xmlns="" id="{A9B18A24-2CEC-4BCF-B471-64244B2ACD45}"/>
              </a:ext>
            </a:extLst>
          </p:cNvPr>
          <p:cNvSpPr>
            <a:spLocks noGrp="1"/>
          </p:cNvSpPr>
          <p:nvPr>
            <p:ph type="dt" sz="half" idx="10"/>
          </p:nvPr>
        </p:nvSpPr>
        <p:spPr/>
        <p:txBody>
          <a:bodyPr/>
          <a:lstStyle/>
          <a:p>
            <a:pPr>
              <a:defRPr/>
            </a:pPr>
            <a:fld id="{4D180EFC-A80F-4265-94A4-ACB4FDB31ED6}" type="datetime1">
              <a:rPr lang="en-US"/>
              <a:pPr>
                <a:defRPr/>
              </a:pPr>
              <a:t>3/25/2020</a:t>
            </a:fld>
            <a:endParaRPr lang="en-US"/>
          </a:p>
        </p:txBody>
      </p:sp>
      <p:graphicFrame>
        <p:nvGraphicFramePr>
          <p:cNvPr id="179564" name="Group 2412">
            <a:extLst>
              <a:ext uri="{FF2B5EF4-FFF2-40B4-BE49-F238E27FC236}">
                <a16:creationId xmlns:a16="http://schemas.microsoft.com/office/drawing/2014/main" xmlns="" id="{88A9DFB6-710D-4916-B654-D151DEA99761}"/>
              </a:ext>
            </a:extLst>
          </p:cNvPr>
          <p:cNvGraphicFramePr>
            <a:graphicFrameLocks noGrp="1"/>
          </p:cNvGraphicFramePr>
          <p:nvPr>
            <p:ph/>
          </p:nvPr>
        </p:nvGraphicFramePr>
        <p:xfrm>
          <a:off x="414338" y="611188"/>
          <a:ext cx="11320462" cy="5818187"/>
        </p:xfrm>
        <a:graphic>
          <a:graphicData uri="http://schemas.openxmlformats.org/drawingml/2006/table">
            <a:tbl>
              <a:tblPr/>
              <a:tblGrid>
                <a:gridCol w="3387725">
                  <a:extLst>
                    <a:ext uri="{9D8B030D-6E8A-4147-A177-3AD203B41FA5}">
                      <a16:colId xmlns:a16="http://schemas.microsoft.com/office/drawing/2014/main" xmlns="" val="1013426280"/>
                    </a:ext>
                  </a:extLst>
                </a:gridCol>
                <a:gridCol w="2181225">
                  <a:extLst>
                    <a:ext uri="{9D8B030D-6E8A-4147-A177-3AD203B41FA5}">
                      <a16:colId xmlns:a16="http://schemas.microsoft.com/office/drawing/2014/main" xmlns="" val="1667889815"/>
                    </a:ext>
                  </a:extLst>
                </a:gridCol>
                <a:gridCol w="3175000">
                  <a:extLst>
                    <a:ext uri="{9D8B030D-6E8A-4147-A177-3AD203B41FA5}">
                      <a16:colId xmlns:a16="http://schemas.microsoft.com/office/drawing/2014/main" xmlns="" val="3797941830"/>
                    </a:ext>
                  </a:extLst>
                </a:gridCol>
                <a:gridCol w="2576512">
                  <a:extLst>
                    <a:ext uri="{9D8B030D-6E8A-4147-A177-3AD203B41FA5}">
                      <a16:colId xmlns:a16="http://schemas.microsoft.com/office/drawing/2014/main" xmlns="" val="2620420948"/>
                    </a:ext>
                  </a:extLst>
                </a:gridCol>
              </a:tblGrid>
              <a:tr h="350838">
                <a:tc gridSpan="2">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Kế hoạch gi</a:t>
                      </a:r>
                      <a:r>
                        <a:rPr kumimoji="0" lang="vi-VN"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vi-VN"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 tiểu học theo chương tr</a:t>
                      </a:r>
                      <a:r>
                        <a:rPr kumimoji="0" lang="vi-VN"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ì</a:t>
                      </a:r>
                      <a:r>
                        <a:rPr kumimoji="0" lang="vi-VN"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nh </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TT32/2018</a:t>
                      </a:r>
                      <a:endParaRPr kumimoji="0" lang="vi-VN"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gridSpan="2">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Kế hoạch gi</a:t>
                      </a:r>
                      <a:r>
                        <a:rPr kumimoji="0" lang="vi-VN"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vi-VN"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 tiểu học hiện h</a:t>
                      </a:r>
                      <a:r>
                        <a:rPr kumimoji="0" lang="vi-VN"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à</a:t>
                      </a:r>
                      <a:r>
                        <a:rPr kumimoji="0" lang="vi-VN"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nh theo QĐ Số 16/2006</a:t>
                      </a:r>
                      <a:endParaRPr kumimoji="0" lang="vi-VN"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243535763"/>
                  </a:ext>
                </a:extLst>
              </a:tr>
              <a:tr h="349250">
                <a:tc rowSpan="2">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Nội dung gi</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Số tiết trong một năm</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2">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Nội dung gi</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Số tiết trong một năm</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47592330"/>
                  </a:ext>
                </a:extLst>
              </a:tr>
              <a:tr h="171450">
                <a:tc vMerge="1">
                  <a:txBody>
                    <a:bodyPr/>
                    <a:lstStyle/>
                    <a:p>
                      <a:endParaRPr lang="en-US"/>
                    </a:p>
                  </a:txBody>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Lớp 1</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lang="en-US"/>
                    </a:p>
                  </a:txBody>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Lớp 1</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2634809702"/>
                  </a:ext>
                </a:extLst>
              </a:tr>
              <a:tr h="171450">
                <a:tc gridSpan="2">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 Môn học bắt buộc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gridSpan="2">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 Môn học bắt buộc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2191238896"/>
                  </a:ext>
                </a:extLst>
              </a:tr>
              <a:tr h="214313">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 Tiếng Việt</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420</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1.Tiếng Việt</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350</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612571155"/>
                  </a:ext>
                </a:extLst>
              </a:tr>
              <a:tr h="171450">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 To</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 To</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140</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916976721"/>
                  </a:ext>
                </a:extLst>
              </a:tr>
              <a:tr h="171450">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 Đạo đức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 Đạo đức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573984465"/>
                  </a:ext>
                </a:extLst>
              </a:tr>
              <a:tr h="207963">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 Tự nhiên-Xã hội</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70</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 Tự nhiên </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Xã hội</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697044517"/>
                  </a:ext>
                </a:extLst>
              </a:tr>
              <a:tr h="215900">
                <a:tc rowSpan="3">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 Nghệ thuật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(Âm nhạc, Mỹ thuật)</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3">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70</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 Âm nhạc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671134785"/>
                  </a:ext>
                </a:extLst>
              </a:tr>
              <a:tr h="215900">
                <a:tc vMerge="1">
                  <a:txBody>
                    <a:bodyPr/>
                    <a:lstStyle/>
                    <a:p>
                      <a:endParaRPr lang="en-US"/>
                    </a:p>
                  </a:txBody>
                  <a:tcPr/>
                </a:tc>
                <a:tc vMerge="1">
                  <a:txBody>
                    <a:bodyPr/>
                    <a:lstStyle/>
                    <a:p>
                      <a:endParaRPr lang="en-US"/>
                    </a:p>
                  </a:txBody>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 Mĩ thuật</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644977584"/>
                  </a:ext>
                </a:extLst>
              </a:tr>
              <a:tr h="214313">
                <a:tc vMerge="1">
                  <a:txBody>
                    <a:bodyPr/>
                    <a:lstStyle/>
                    <a:p>
                      <a:endParaRPr lang="en-US"/>
                    </a:p>
                  </a:txBody>
                  <a:tcPr/>
                </a:tc>
                <a:tc vMerge="1">
                  <a:txBody>
                    <a:bodyPr/>
                    <a:lstStyle/>
                    <a:p>
                      <a:endParaRPr lang="en-US"/>
                    </a:p>
                  </a:txBody>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 Thủ công</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450969829"/>
                  </a:ext>
                </a:extLst>
              </a:tr>
              <a:tr h="215900">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 Gi</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 thể chất</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70</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 Thể dục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2324297107"/>
                  </a:ext>
                </a:extLst>
              </a:tr>
              <a:tr h="161925">
                <a:tc gridSpan="2">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II. Hoạt động gi</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 bắt buộc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gridSpan="2">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II. Hoạt động gi</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 bắt buộc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728377175"/>
                  </a:ext>
                </a:extLst>
              </a:tr>
              <a:tr h="449263">
                <a:tc rowSpan="2">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 Hoạt động trải nghiệm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a:t>
                      </a:r>
                      <a:r>
                        <a:rPr kumimoji="0" lang="en-US" altLang="en-US" sz="1000" b="1" i="1"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í</a:t>
                      </a:r>
                      <a:r>
                        <a:rPr kumimoji="0" lang="en-US" altLang="en-US" sz="10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 hợp thêm gi</a:t>
                      </a:r>
                      <a:r>
                        <a:rPr kumimoji="0" lang="en-US" altLang="en-US" sz="1000" b="1" i="1"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 địa phương)</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2">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 Gi</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 tập thể (sinh hoạt lớp v</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à</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ch</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à</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cờ đầu tuần)</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70</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2425483193"/>
                  </a:ext>
                </a:extLst>
              </a:tr>
              <a:tr h="336550">
                <a:tc vMerge="1">
                  <a:txBody>
                    <a:bodyPr/>
                    <a:lstStyle/>
                    <a:p>
                      <a:endParaRPr lang="en-US"/>
                    </a:p>
                  </a:txBody>
                  <a:tcPr/>
                </a:tc>
                <a:tc vMerge="1">
                  <a:txBody>
                    <a:bodyPr/>
                    <a:lstStyle/>
                    <a:p>
                      <a:endParaRPr lang="en-US"/>
                    </a:p>
                  </a:txBody>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 Gi</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 ngo</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à</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 giờ lên lớp (4 tiết/th</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ng)</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844330646"/>
                  </a:ext>
                </a:extLst>
              </a:tr>
              <a:tr h="171450">
                <a:tc gridSpan="2">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III. Môn học tự chọn</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gridSpan="2">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III. Môn học tự chọn</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3127561889"/>
                  </a:ext>
                </a:extLst>
              </a:tr>
              <a:tr h="214313">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 Tiếng dân tộc thiểu số</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70</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 Tin học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lvl1pPr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endParaRPr kumimoji="0" lang="en-US" altLang="en-US" sz="1600" b="1" i="0" u="none" strike="noStrike" cap="none" normalizeH="0" baseline="0">
                        <a:ln>
                          <a:noFill/>
                        </a:ln>
                        <a:solidFill>
                          <a:schemeClr val="tx1"/>
                        </a:solidFill>
                        <a:effectLst/>
                        <a:latin typeface="Trebuchet MS" panose="020B0603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386659964"/>
                  </a:ext>
                </a:extLst>
              </a:tr>
              <a:tr h="215900">
                <a:tc rowSpan="2">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 Ngoại ngữ 1</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2">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70</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 Tiếng Anh</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xmlns="" val="2351993427"/>
                  </a:ext>
                </a:extLst>
              </a:tr>
              <a:tr h="215900">
                <a:tc vMerge="1">
                  <a:txBody>
                    <a:bodyPr/>
                    <a:lstStyle/>
                    <a:p>
                      <a:endParaRPr lang="en-US"/>
                    </a:p>
                  </a:txBody>
                  <a:tcPr/>
                </a:tc>
                <a:tc vMerge="1">
                  <a:txBody>
                    <a:bodyPr/>
                    <a:lstStyle/>
                    <a:p>
                      <a:endParaRPr lang="en-US"/>
                    </a:p>
                  </a:txBody>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 Tiếng dân tộc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xmlns="" val="2666675697"/>
                  </a:ext>
                </a:extLst>
              </a:tr>
              <a:tr h="342900">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Tổng số tiết trong một năm </a:t>
                      </a:r>
                      <a:r>
                        <a:rPr kumimoji="0" lang="en-US" altLang="en-US" sz="1000" b="1" i="1"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(không t</a:t>
                      </a:r>
                      <a:r>
                        <a:rPr kumimoji="0" lang="en-US" altLang="en-US" sz="1000" b="1" i="1" u="none" strike="noStrike" cap="none" normalizeH="0" baseline="0">
                          <a:ln>
                            <a:noFill/>
                          </a:ln>
                          <a:solidFill>
                            <a:srgbClr val="0033CC"/>
                          </a:solidFill>
                          <a:effectLst/>
                          <a:latin typeface="Trebuchet MS" panose="020B0603020202020204" pitchFamily="34" charset="0"/>
                          <a:cs typeface="Times New Roman" panose="02020603050405020304" pitchFamily="18" charset="0"/>
                        </a:rPr>
                        <a:t>í</a:t>
                      </a:r>
                      <a:r>
                        <a:rPr kumimoji="0" lang="en-US" altLang="en-US" sz="1000" b="1" i="1"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nh tự chọn)</a:t>
                      </a:r>
                      <a:endParaRPr kumimoji="0" lang="en-US" altLang="en-US" sz="1800" b="1" i="0" u="none" strike="noStrike" cap="none" normalizeH="0" baseline="0">
                        <a:ln>
                          <a:noFill/>
                        </a:ln>
                        <a:solidFill>
                          <a:srgbClr val="0033CC"/>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875</a:t>
                      </a:r>
                      <a:endParaRPr kumimoji="0" lang="en-US" altLang="en-US" sz="1800" b="1" i="0" u="none" strike="noStrike" cap="none" normalizeH="0" baseline="0">
                        <a:ln>
                          <a:noFill/>
                        </a:ln>
                        <a:solidFill>
                          <a:srgbClr val="0033CC"/>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Tổng số tiết trong một năm</a:t>
                      </a:r>
                      <a:endParaRPr kumimoji="0" lang="en-US" altLang="en-US" sz="1800" b="1" i="0" u="none" strike="noStrike" cap="none" normalizeH="0" baseline="0">
                        <a:ln>
                          <a:noFill/>
                        </a:ln>
                        <a:solidFill>
                          <a:srgbClr val="0033CC"/>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805</a:t>
                      </a:r>
                      <a:endParaRPr kumimoji="0" lang="en-US" altLang="en-US" sz="1800" b="1" i="0" u="none" strike="noStrike" cap="none" normalizeH="0" baseline="0">
                        <a:ln>
                          <a:noFill/>
                        </a:ln>
                        <a:solidFill>
                          <a:srgbClr val="0033CC"/>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83447796"/>
                  </a:ext>
                </a:extLst>
              </a:tr>
              <a:tr h="346075">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Số tiết trung b</a:t>
                      </a:r>
                      <a:r>
                        <a:rPr kumimoji="0" lang="en-US" altLang="en-US" sz="1000" b="1" i="0" u="none" strike="noStrike" cap="none" normalizeH="0" baseline="0">
                          <a:ln>
                            <a:noFill/>
                          </a:ln>
                          <a:solidFill>
                            <a:srgbClr val="0033CC"/>
                          </a:solidFill>
                          <a:effectLst/>
                          <a:latin typeface="Trebuchet MS" panose="020B0603020202020204" pitchFamily="34" charset="0"/>
                          <a:cs typeface="Times New Roman" panose="02020603050405020304" pitchFamily="18" charset="0"/>
                        </a:rPr>
                        <a:t>ì</a:t>
                      </a: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nh trên tuần </a:t>
                      </a:r>
                      <a:r>
                        <a:rPr kumimoji="0" lang="en-US" altLang="en-US" sz="1000" b="1" i="1"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(không t</a:t>
                      </a:r>
                      <a:r>
                        <a:rPr kumimoji="0" lang="en-US" altLang="en-US" sz="1000" b="1" i="1" u="none" strike="noStrike" cap="none" normalizeH="0" baseline="0">
                          <a:ln>
                            <a:noFill/>
                          </a:ln>
                          <a:solidFill>
                            <a:srgbClr val="0033CC"/>
                          </a:solidFill>
                          <a:effectLst/>
                          <a:latin typeface="Trebuchet MS" panose="020B0603020202020204" pitchFamily="34" charset="0"/>
                          <a:cs typeface="Times New Roman" panose="02020603050405020304" pitchFamily="18" charset="0"/>
                        </a:rPr>
                        <a:t>í</a:t>
                      </a:r>
                      <a:r>
                        <a:rPr kumimoji="0" lang="en-US" altLang="en-US" sz="1000" b="1" i="1"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nh tự chọn)</a:t>
                      </a:r>
                      <a:endParaRPr kumimoji="0" lang="en-US" altLang="en-US" sz="1800" b="1" i="0" u="none" strike="noStrike" cap="none" normalizeH="0" baseline="0">
                        <a:ln>
                          <a:noFill/>
                        </a:ln>
                        <a:solidFill>
                          <a:srgbClr val="0033CC"/>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25</a:t>
                      </a:r>
                      <a:endParaRPr kumimoji="0" lang="en-US" altLang="en-US" sz="1800" b="1" i="0" u="none" strike="noStrike" cap="none" normalizeH="0" baseline="0">
                        <a:ln>
                          <a:noFill/>
                        </a:ln>
                        <a:solidFill>
                          <a:srgbClr val="0033CC"/>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Số tiết trung b</a:t>
                      </a:r>
                      <a:r>
                        <a:rPr kumimoji="0" lang="en-US" altLang="en-US" sz="1000" b="1" i="0" u="none" strike="noStrike" cap="none" normalizeH="0" baseline="0">
                          <a:ln>
                            <a:noFill/>
                          </a:ln>
                          <a:solidFill>
                            <a:srgbClr val="0033CC"/>
                          </a:solidFill>
                          <a:effectLst/>
                          <a:latin typeface="Trebuchet MS" panose="020B0603020202020204" pitchFamily="34" charset="0"/>
                          <a:cs typeface="Times New Roman" panose="02020603050405020304" pitchFamily="18" charset="0"/>
                        </a:rPr>
                        <a:t>ì</a:t>
                      </a: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nh trên tuần</a:t>
                      </a:r>
                      <a:endParaRPr kumimoji="0" lang="en-US" altLang="en-US" sz="1800" b="1" i="0" u="none" strike="noStrike" cap="none" normalizeH="0" baseline="0">
                        <a:ln>
                          <a:noFill/>
                        </a:ln>
                        <a:solidFill>
                          <a:srgbClr val="0033CC"/>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23</a:t>
                      </a:r>
                      <a:endParaRPr kumimoji="0" lang="en-US" altLang="en-US" sz="1800" b="1" i="0" u="none" strike="noStrike" cap="none" normalizeH="0" baseline="0">
                        <a:ln>
                          <a:noFill/>
                        </a:ln>
                        <a:solidFill>
                          <a:srgbClr val="0033CC"/>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51860950"/>
                  </a:ext>
                </a:extLst>
              </a:tr>
            </a:tbl>
          </a:graphicData>
        </a:graphic>
      </p:graphicFrame>
      <p:sp>
        <p:nvSpPr>
          <p:cNvPr id="179555" name="Text Box 2403">
            <a:extLst>
              <a:ext uri="{FF2B5EF4-FFF2-40B4-BE49-F238E27FC236}">
                <a16:creationId xmlns:a16="http://schemas.microsoft.com/office/drawing/2014/main" xmlns="" id="{52BF43B4-F6FF-412B-9EE4-0E58617BD380}"/>
              </a:ext>
            </a:extLst>
          </p:cNvPr>
          <p:cNvSpPr txBox="1">
            <a:spLocks noChangeArrowheads="1"/>
          </p:cNvSpPr>
          <p:nvPr/>
        </p:nvSpPr>
        <p:spPr bwMode="auto">
          <a:xfrm>
            <a:off x="1547813" y="211138"/>
            <a:ext cx="815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SO SÁNH CHƯƠNG TRÌNH LỚP 1 HIỆN HÀNH VÀ CHƯƠNG TRÌNH MỚI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xmlns="" id="{1E45D383-6DEC-4B3F-AA66-0FDE01F5457B}"/>
              </a:ext>
            </a:extLst>
          </p:cNvPr>
          <p:cNvSpPr>
            <a:spLocks noGrp="1"/>
          </p:cNvSpPr>
          <p:nvPr>
            <p:ph type="dt" sz="half" idx="10"/>
          </p:nvPr>
        </p:nvSpPr>
        <p:spPr/>
        <p:txBody>
          <a:bodyPr/>
          <a:lstStyle/>
          <a:p>
            <a:pPr>
              <a:defRPr/>
            </a:pPr>
            <a:fld id="{D8F1BF72-1E89-49FC-9421-6F3A4310099D}" type="datetime1">
              <a:rPr lang="en-US"/>
              <a:pPr>
                <a:defRPr/>
              </a:pPr>
              <a:t>3/25/2020</a:t>
            </a:fld>
            <a:endParaRPr lang="en-US"/>
          </a:p>
        </p:txBody>
      </p:sp>
      <p:sp>
        <p:nvSpPr>
          <p:cNvPr id="301058" name="Hình chữ nhật 2">
            <a:extLst>
              <a:ext uri="{FF2B5EF4-FFF2-40B4-BE49-F238E27FC236}">
                <a16:creationId xmlns:a16="http://schemas.microsoft.com/office/drawing/2014/main" xmlns="" id="{F2656A7B-BCBD-4AF9-9A24-C37B0DBD75D0}"/>
              </a:ext>
            </a:extLst>
          </p:cNvPr>
          <p:cNvSpPr>
            <a:spLocks noChangeArrowheads="1"/>
          </p:cNvSpPr>
          <p:nvPr/>
        </p:nvSpPr>
        <p:spPr bwMode="auto">
          <a:xfrm>
            <a:off x="2643188" y="76200"/>
            <a:ext cx="7562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vi-VN" altLang="en-US" sz="2800" b="1">
                <a:solidFill>
                  <a:srgbClr val="9A3130"/>
                </a:solidFill>
                <a:latin typeface="Arial" panose="020B0604020202020204" pitchFamily="34" charset="0"/>
                <a:cs typeface="Calibri" panose="020F0502020204030204" pitchFamily="34" charset="0"/>
              </a:rPr>
              <a:t>Kế hoạch giáo dục cấp </a:t>
            </a:r>
            <a:r>
              <a:rPr lang="en-US" altLang="en-US" sz="2800" b="1">
                <a:solidFill>
                  <a:srgbClr val="9A3130"/>
                </a:solidFill>
                <a:latin typeface="Arial" panose="020B0604020202020204" pitchFamily="34" charset="0"/>
                <a:cs typeface="Calibri" panose="020F0502020204030204" pitchFamily="34" charset="0"/>
              </a:rPr>
              <a:t>Tiểu học</a:t>
            </a:r>
            <a:endParaRPr lang="en-US" altLang="en-US" sz="2800">
              <a:solidFill>
                <a:srgbClr val="9A3130"/>
              </a:solidFill>
              <a:latin typeface="Arial" panose="020B0604020202020204" pitchFamily="34" charset="0"/>
            </a:endParaRPr>
          </a:p>
        </p:txBody>
      </p:sp>
      <p:graphicFrame>
        <p:nvGraphicFramePr>
          <p:cNvPr id="301205" name="Group 149">
            <a:extLst>
              <a:ext uri="{FF2B5EF4-FFF2-40B4-BE49-F238E27FC236}">
                <a16:creationId xmlns:a16="http://schemas.microsoft.com/office/drawing/2014/main" xmlns="" id="{32CE3359-E7D6-4FE2-BCBB-EA65ABDA5E27}"/>
              </a:ext>
            </a:extLst>
          </p:cNvPr>
          <p:cNvGraphicFramePr>
            <a:graphicFrameLocks noGrp="1"/>
          </p:cNvGraphicFramePr>
          <p:nvPr/>
        </p:nvGraphicFramePr>
        <p:xfrm>
          <a:off x="247650" y="685800"/>
          <a:ext cx="11593513" cy="6180138"/>
        </p:xfrm>
        <a:graphic>
          <a:graphicData uri="http://schemas.openxmlformats.org/drawingml/2006/table">
            <a:tbl>
              <a:tblPr/>
              <a:tblGrid>
                <a:gridCol w="5351463">
                  <a:extLst>
                    <a:ext uri="{9D8B030D-6E8A-4147-A177-3AD203B41FA5}">
                      <a16:colId xmlns:a16="http://schemas.microsoft.com/office/drawing/2014/main" xmlns="" val="470153526"/>
                    </a:ext>
                  </a:extLst>
                </a:gridCol>
                <a:gridCol w="1344612">
                  <a:extLst>
                    <a:ext uri="{9D8B030D-6E8A-4147-A177-3AD203B41FA5}">
                      <a16:colId xmlns:a16="http://schemas.microsoft.com/office/drawing/2014/main" xmlns="" val="2352495603"/>
                    </a:ext>
                  </a:extLst>
                </a:gridCol>
                <a:gridCol w="1187450">
                  <a:extLst>
                    <a:ext uri="{9D8B030D-6E8A-4147-A177-3AD203B41FA5}">
                      <a16:colId xmlns:a16="http://schemas.microsoft.com/office/drawing/2014/main" xmlns="" val="3428016384"/>
                    </a:ext>
                  </a:extLst>
                </a:gridCol>
                <a:gridCol w="1252538">
                  <a:extLst>
                    <a:ext uri="{9D8B030D-6E8A-4147-A177-3AD203B41FA5}">
                      <a16:colId xmlns:a16="http://schemas.microsoft.com/office/drawing/2014/main" xmlns="" val="977584887"/>
                    </a:ext>
                  </a:extLst>
                </a:gridCol>
                <a:gridCol w="1301750">
                  <a:extLst>
                    <a:ext uri="{9D8B030D-6E8A-4147-A177-3AD203B41FA5}">
                      <a16:colId xmlns:a16="http://schemas.microsoft.com/office/drawing/2014/main" xmlns="" val="2659391905"/>
                    </a:ext>
                  </a:extLst>
                </a:gridCol>
                <a:gridCol w="1155700">
                  <a:extLst>
                    <a:ext uri="{9D8B030D-6E8A-4147-A177-3AD203B41FA5}">
                      <a16:colId xmlns:a16="http://schemas.microsoft.com/office/drawing/2014/main" xmlns="" val="1574204997"/>
                    </a:ext>
                  </a:extLst>
                </a:gridCol>
              </a:tblGrid>
              <a:tr h="265113">
                <a:tc rowSpan="2">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vi-VN"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Nội dung </a:t>
                      </a: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giáo dục</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gridSpan="5">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Số tiết/năm học</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58918082"/>
                  </a:ext>
                </a:extLst>
              </a:tr>
              <a:tr h="474663">
                <a:tc vMerge="1">
                  <a:txBody>
                    <a:bodyPr/>
                    <a:lstStyle/>
                    <a:p>
                      <a:endParaRPr lang="en-US"/>
                    </a:p>
                  </a:txBody>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Lớp 1</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Lớp 2</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Lớp 3</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Lớp 4</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Lớp 5</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xmlns="" val="1743325642"/>
                  </a:ext>
                </a:extLst>
              </a:tr>
              <a:tr h="265113">
                <a:tc gridSpan="6">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l"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C00000"/>
                          </a:solidFill>
                          <a:effectLst/>
                          <a:latin typeface="Times New Roman" panose="02020603050405020304" pitchFamily="18" charset="0"/>
                          <a:cs typeface="Arial" panose="020B0604020202020204" pitchFamily="34" charset="0"/>
                        </a:rPr>
                        <a:t>Môn học bắt buộc </a:t>
                      </a:r>
                      <a:r>
                        <a:rPr kumimoji="0" lang="en-US" altLang="en-US" sz="1800" b="1" i="1" u="none" strike="noStrike" cap="none" normalizeH="0" baseline="0">
                          <a:ln>
                            <a:noFill/>
                          </a:ln>
                          <a:solidFill>
                            <a:srgbClr val="002060"/>
                          </a:solidFill>
                          <a:effectLst/>
                          <a:latin typeface="Times New Roman" panose="02020603050405020304" pitchFamily="18" charset="0"/>
                          <a:cs typeface="Arial" panose="020B0604020202020204" pitchFamily="34" charset="0"/>
                        </a:rPr>
                        <a:t>(10)</a:t>
                      </a:r>
                      <a:endParaRPr kumimoji="0" lang="vi-VN" altLang="en-US" sz="1800" b="1" i="1"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42902655"/>
                  </a:ext>
                </a:extLst>
              </a:tr>
              <a:tr h="265113">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Tiếng Việt</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420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350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245</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245</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245</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xmlns="" val="1079650116"/>
                  </a:ext>
                </a:extLst>
              </a:tr>
              <a:tr h="265113">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Toán</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105</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175</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175</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175</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175</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xmlns="" val="1262777367"/>
                  </a:ext>
                </a:extLst>
              </a:tr>
              <a:tr h="265113">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Ngoại ngữ 1</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 </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 </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140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140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140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xmlns="" val="573578632"/>
                  </a:ext>
                </a:extLst>
              </a:tr>
              <a:tr h="265113">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Đạo đức</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35</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35</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35</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35</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35</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xmlns="" val="2767706315"/>
                  </a:ext>
                </a:extLst>
              </a:tr>
              <a:tr h="273050">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Tự nhiên và Xã hội </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 </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 </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xmlns="" val="2677165604"/>
                  </a:ext>
                </a:extLst>
              </a:tr>
              <a:tr h="265113">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Lịch sử và Địa lí </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 </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 </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 </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xmlns="" val="1273197532"/>
                  </a:ext>
                </a:extLst>
              </a:tr>
              <a:tr h="263525">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Khoa học </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 </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 </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 </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xmlns="" val="1698352581"/>
                  </a:ext>
                </a:extLst>
              </a:tr>
              <a:tr h="385763">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Tin học và Công nghệ </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 </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 </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xmlns="" val="2748643597"/>
                  </a:ext>
                </a:extLst>
              </a:tr>
              <a:tr h="265113">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Giáo dục thể chất </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xmlns="" val="2518932205"/>
                  </a:ext>
                </a:extLst>
              </a:tr>
              <a:tr h="265113">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Nghệ thuật (Âm nhạc, Mĩ thuật)</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0"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0"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xmlns="" val="2596551952"/>
                  </a:ext>
                </a:extLst>
              </a:tr>
              <a:tr h="265113">
                <a:tc gridSpan="6">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l"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C00000"/>
                          </a:solidFill>
                          <a:effectLst/>
                          <a:latin typeface="Times New Roman" panose="02020603050405020304" pitchFamily="18" charset="0"/>
                          <a:cs typeface="Arial" panose="020B0604020202020204" pitchFamily="34" charset="0"/>
                        </a:rPr>
                        <a:t>Hoạt động giáo dục bắt buộc</a:t>
                      </a:r>
                      <a:endParaRPr kumimoji="0" lang="vi-VN" altLang="en-US" sz="1800" b="1" i="1"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63042320"/>
                  </a:ext>
                </a:extLst>
              </a:tr>
              <a:tr h="265113">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Hoạt động trải nghiệm</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105</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105</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105</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105</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105</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xmlns="" val="2595464767"/>
                  </a:ext>
                </a:extLst>
              </a:tr>
              <a:tr h="263525">
                <a:tc gridSpan="6">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l"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C00000"/>
                          </a:solidFill>
                          <a:effectLst/>
                          <a:latin typeface="Times New Roman" panose="02020603050405020304" pitchFamily="18" charset="0"/>
                          <a:cs typeface="Arial" panose="020B0604020202020204" pitchFamily="34" charset="0"/>
                        </a:rPr>
                        <a:t>Môn học tự chọn </a:t>
                      </a:r>
                      <a:endParaRPr kumimoji="0" lang="vi-VN" altLang="en-US" sz="1800" b="1" i="0" u="none" strike="noStrike" cap="none" normalizeH="0" baseline="0">
                        <a:ln>
                          <a:noFill/>
                        </a:ln>
                        <a:solidFill>
                          <a:srgbClr val="C0000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80560265"/>
                  </a:ext>
                </a:extLst>
              </a:tr>
              <a:tr h="344488">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Tiếng dân tộc thiểu số </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 </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xmlns="" val="2731719493"/>
                  </a:ext>
                </a:extLst>
              </a:tr>
              <a:tr h="309563">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Ngoại ngữ 1</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70</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 </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 </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 </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xmlns="" val="2167521499"/>
                  </a:ext>
                </a:extLst>
              </a:tr>
              <a:tr h="474663">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C00000"/>
                          </a:solidFill>
                          <a:effectLst/>
                          <a:latin typeface="Times New Roman" panose="02020603050405020304" pitchFamily="18" charset="0"/>
                          <a:cs typeface="Arial" panose="020B0604020202020204" pitchFamily="34" charset="0"/>
                        </a:rPr>
                        <a:t>Tổng số tiết/năm học </a:t>
                      </a: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(không kể các môn học tự chọn)</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875</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875</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980</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1050</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1050</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xmlns="" val="200536074"/>
                  </a:ext>
                </a:extLst>
              </a:tr>
              <a:tr h="474663">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C00000"/>
                          </a:solidFill>
                          <a:effectLst/>
                          <a:latin typeface="Times New Roman" panose="02020603050405020304" pitchFamily="18" charset="0"/>
                          <a:cs typeface="Arial" panose="020B0604020202020204" pitchFamily="34" charset="0"/>
                        </a:rPr>
                        <a:t>Số tiết trung bình/tuần </a:t>
                      </a: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(không kể các môn học tự chọn)</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25</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25</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28</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30</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ts val="1600"/>
                        </a:lnSpc>
                        <a:spcBef>
                          <a:spcPts val="300"/>
                        </a:spcBef>
                        <a:spcAft>
                          <a:spcPts val="300"/>
                        </a:spcAft>
                        <a:buClr>
                          <a:schemeClr val="accent1"/>
                        </a:buClr>
                        <a:buSzPct val="80000"/>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30</a:t>
                      </a:r>
                      <a:endParaRPr kumimoji="0" lang="vi-VN" altLang="en-US" sz="1800" b="1" i="0" u="none" strike="noStrike" cap="none" normalizeH="0" baseline="0">
                        <a:ln>
                          <a:noFill/>
                        </a:ln>
                        <a:solidFill>
                          <a:srgbClr val="002060"/>
                        </a:solidFill>
                        <a:effectLst/>
                        <a:latin typeface="Times New Roman" panose="02020603050405020304" pitchFamily="18" charset="0"/>
                        <a:ea typeface="MS Mincho" panose="02020609040205080304" pitchFamily="49" charset="-128"/>
                        <a:cs typeface="Arial" panose="020B0604020202020204" pitchFamily="34" charset="0"/>
                      </a:endParaRPr>
                    </a:p>
                  </a:txBody>
                  <a:tcPr marL="61415" marR="6141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xmlns="" val="1340747937"/>
                  </a:ext>
                </a:extLst>
              </a:tr>
            </a:tbl>
          </a:graphicData>
        </a:graphic>
      </p:graphicFrame>
      <p:sp>
        <p:nvSpPr>
          <p:cNvPr id="301207" name="AutoShape 151">
            <a:hlinkClick r:id="rId3" action="ppaction://hlinkfile"/>
            <a:extLst>
              <a:ext uri="{FF2B5EF4-FFF2-40B4-BE49-F238E27FC236}">
                <a16:creationId xmlns:a16="http://schemas.microsoft.com/office/drawing/2014/main" xmlns="" id="{6BB78DA7-8B60-4874-905B-3DAC2C6E0BD8}"/>
              </a:ext>
            </a:extLst>
          </p:cNvPr>
          <p:cNvSpPr>
            <a:spLocks noChangeArrowheads="1"/>
          </p:cNvSpPr>
          <p:nvPr/>
        </p:nvSpPr>
        <p:spPr bwMode="auto">
          <a:xfrm>
            <a:off x="9899650" y="0"/>
            <a:ext cx="1987550" cy="581025"/>
          </a:xfrm>
          <a:prstGeom prst="rightArrow">
            <a:avLst>
              <a:gd name="adj1" fmla="val 50000"/>
              <a:gd name="adj2" fmla="val 8551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01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xmlns="" id="{1641631D-4AEF-4DAB-A36D-7BA2E6DD25EC}"/>
              </a:ext>
            </a:extLst>
          </p:cNvPr>
          <p:cNvSpPr>
            <a:spLocks noGrp="1"/>
          </p:cNvSpPr>
          <p:nvPr>
            <p:ph type="dt" sz="half" idx="10"/>
          </p:nvPr>
        </p:nvSpPr>
        <p:spPr/>
        <p:txBody>
          <a:bodyPr/>
          <a:lstStyle/>
          <a:p>
            <a:pPr>
              <a:defRPr/>
            </a:pPr>
            <a:fld id="{8C145F38-3C7F-423B-AB2F-FBD761B70A31}" type="datetime1">
              <a:rPr lang="en-US"/>
              <a:pPr>
                <a:defRPr/>
              </a:pPr>
              <a:t>3/25/2020</a:t>
            </a:fld>
            <a:endParaRPr lang="en-US"/>
          </a:p>
        </p:txBody>
      </p:sp>
      <p:pic>
        <p:nvPicPr>
          <p:cNvPr id="243716" name="Picture 1">
            <a:extLst>
              <a:ext uri="{FF2B5EF4-FFF2-40B4-BE49-F238E27FC236}">
                <a16:creationId xmlns:a16="http://schemas.microsoft.com/office/drawing/2014/main" xmlns="" id="{BC362564-420A-48BE-B996-6C0476DF2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160463"/>
            <a:ext cx="5932488" cy="5078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3717" name="Picture 1">
            <a:extLst>
              <a:ext uri="{FF2B5EF4-FFF2-40B4-BE49-F238E27FC236}">
                <a16:creationId xmlns:a16="http://schemas.microsoft.com/office/drawing/2014/main" xmlns="" id="{F9E9B0BC-0FCF-435A-AB64-C6085F590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125538"/>
            <a:ext cx="5649913" cy="5151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3718" name="Picture 1">
            <a:extLst>
              <a:ext uri="{FF2B5EF4-FFF2-40B4-BE49-F238E27FC236}">
                <a16:creationId xmlns:a16="http://schemas.microsoft.com/office/drawing/2014/main" xmlns="" id="{D82843A6-C0CB-4A3B-8735-D605EBFD89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325" y="1423988"/>
            <a:ext cx="2047875"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19" name="Picture 1">
            <a:extLst>
              <a:ext uri="{FF2B5EF4-FFF2-40B4-BE49-F238E27FC236}">
                <a16:creationId xmlns:a16="http://schemas.microsoft.com/office/drawing/2014/main" xmlns="" id="{3331077C-1513-4251-AC68-5DB32EFF5A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6238" y="1512888"/>
            <a:ext cx="18288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20" name="Text Box 8">
            <a:extLst>
              <a:ext uri="{FF2B5EF4-FFF2-40B4-BE49-F238E27FC236}">
                <a16:creationId xmlns:a16="http://schemas.microsoft.com/office/drawing/2014/main" xmlns="" id="{551A90EF-44CF-4E4F-988E-DA5971520203}"/>
              </a:ext>
            </a:extLst>
          </p:cNvPr>
          <p:cNvSpPr txBox="1">
            <a:spLocks noChangeArrowheads="1"/>
          </p:cNvSpPr>
          <p:nvPr/>
        </p:nvSpPr>
        <p:spPr bwMode="auto">
          <a:xfrm>
            <a:off x="1247775" y="280988"/>
            <a:ext cx="100060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vi-VN" altLang="en-US" b="1">
                <a:solidFill>
                  <a:srgbClr val="0033CC"/>
                </a:solidFill>
                <a:latin typeface="Times New Roman" panose="02020603050405020304" pitchFamily="18" charset="0"/>
              </a:rPr>
              <a:t>SO SÁNH MÔN HỌC VÀ THỜI LƯỢNG CỦA CHƯƠNG TRÌNH MỚI </a:t>
            </a:r>
            <a:endParaRPr lang="en-US" altLang="en-US" b="1">
              <a:solidFill>
                <a:srgbClr val="0033CC"/>
              </a:solidFill>
              <a:latin typeface="Times New Roman" panose="02020603050405020304" pitchFamily="18" charset="0"/>
            </a:endParaRPr>
          </a:p>
          <a:p>
            <a:pPr algn="ctr"/>
            <a:r>
              <a:rPr lang="vi-VN" altLang="en-US" b="1">
                <a:solidFill>
                  <a:srgbClr val="0033CC"/>
                </a:solidFill>
                <a:latin typeface="Times New Roman" panose="02020603050405020304" pitchFamily="18" charset="0"/>
              </a:rPr>
              <a:t>VÀ CHƯƠNG TRÌNH HIỆN HÀNH </a:t>
            </a:r>
            <a:r>
              <a:rPr lang="en-US" altLang="en-US" b="1">
                <a:solidFill>
                  <a:srgbClr val="0033CC"/>
                </a:solidFill>
                <a:latin typeface="Times New Roman" panose="02020603050405020304" pitchFamily="18" charset="0"/>
              </a:rPr>
              <a:t>CẤP TIỂU HỌC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3">
            <a:extLst>
              <a:ext uri="{FF2B5EF4-FFF2-40B4-BE49-F238E27FC236}">
                <a16:creationId xmlns:a16="http://schemas.microsoft.com/office/drawing/2014/main" xmlns="" id="{D6626BB8-CDB5-49EB-9603-AC5C6787EF48}"/>
              </a:ext>
            </a:extLst>
          </p:cNvPr>
          <p:cNvSpPr>
            <a:spLocks noGrp="1"/>
          </p:cNvSpPr>
          <p:nvPr>
            <p:ph type="dt" sz="half" idx="10"/>
          </p:nvPr>
        </p:nvSpPr>
        <p:spPr/>
        <p:txBody>
          <a:bodyPr/>
          <a:lstStyle/>
          <a:p>
            <a:pPr>
              <a:defRPr/>
            </a:pPr>
            <a:fld id="{E3EEFA96-8704-4FCE-AE25-B2A2280FDF25}" type="datetime1">
              <a:rPr lang="en-US"/>
              <a:pPr>
                <a:defRPr/>
              </a:pPr>
              <a:t>3/25/2020</a:t>
            </a:fld>
            <a:endParaRPr lang="en-US"/>
          </a:p>
        </p:txBody>
      </p:sp>
      <p:grpSp>
        <p:nvGrpSpPr>
          <p:cNvPr id="171010" name="Group 22">
            <a:extLst>
              <a:ext uri="{FF2B5EF4-FFF2-40B4-BE49-F238E27FC236}">
                <a16:creationId xmlns:a16="http://schemas.microsoft.com/office/drawing/2014/main" xmlns="" id="{82261F72-166E-4984-AAE3-55A010024179}"/>
              </a:ext>
            </a:extLst>
          </p:cNvPr>
          <p:cNvGrpSpPr>
            <a:grpSpLocks/>
          </p:cNvGrpSpPr>
          <p:nvPr/>
        </p:nvGrpSpPr>
        <p:grpSpPr bwMode="auto">
          <a:xfrm>
            <a:off x="8672513" y="1047750"/>
            <a:ext cx="3144837" cy="2962275"/>
            <a:chOff x="457200" y="1239996"/>
            <a:chExt cx="2177144" cy="2804886"/>
          </a:xfrm>
        </p:grpSpPr>
        <p:sp>
          <p:nvSpPr>
            <p:cNvPr id="24" name="Rectangle 23">
              <a:extLst>
                <a:ext uri="{FF2B5EF4-FFF2-40B4-BE49-F238E27FC236}">
                  <a16:creationId xmlns:a16="http://schemas.microsoft.com/office/drawing/2014/main" xmlns="" id="{0EABF7F7-4638-45CE-BFBE-33DDDD102F0E}"/>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000" b="1"/>
            </a:p>
          </p:txBody>
        </p:sp>
        <p:sp>
          <p:nvSpPr>
            <p:cNvPr id="25" name="Rectangle 24">
              <a:extLst>
                <a:ext uri="{FF2B5EF4-FFF2-40B4-BE49-F238E27FC236}">
                  <a16:creationId xmlns:a16="http://schemas.microsoft.com/office/drawing/2014/main" xmlns="" id="{DCCE99B8-6413-4331-BAFA-58F8DD5B74A6}"/>
                </a:ext>
              </a:extLst>
            </p:cNvPr>
            <p:cNvSpPr/>
            <p:nvPr/>
          </p:nvSpPr>
          <p:spPr>
            <a:xfrm>
              <a:off x="536329" y="1340708"/>
              <a:ext cx="2018886" cy="2601960"/>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000" b="1"/>
            </a:p>
          </p:txBody>
        </p:sp>
      </p:grpSp>
      <p:grpSp>
        <p:nvGrpSpPr>
          <p:cNvPr id="171013" name="Group 25">
            <a:extLst>
              <a:ext uri="{FF2B5EF4-FFF2-40B4-BE49-F238E27FC236}">
                <a16:creationId xmlns:a16="http://schemas.microsoft.com/office/drawing/2014/main" xmlns="" id="{DAC50778-99CB-4D9A-9FB9-8C613B73ECFA}"/>
              </a:ext>
            </a:extLst>
          </p:cNvPr>
          <p:cNvGrpSpPr>
            <a:grpSpLocks/>
          </p:cNvGrpSpPr>
          <p:nvPr/>
        </p:nvGrpSpPr>
        <p:grpSpPr bwMode="auto">
          <a:xfrm flipV="1">
            <a:off x="8502650" y="1220788"/>
            <a:ext cx="2801938" cy="738187"/>
            <a:chOff x="4763053" y="2429435"/>
            <a:chExt cx="2840865" cy="833718"/>
          </a:xfrm>
        </p:grpSpPr>
        <p:grpSp>
          <p:nvGrpSpPr>
            <p:cNvPr id="27" name="Freeform 26">
              <a:extLst>
                <a:ext uri="{FF2B5EF4-FFF2-40B4-BE49-F238E27FC236}">
                  <a16:creationId xmlns:a16="http://schemas.microsoft.com/office/drawing/2014/main" xmlns="" id="{BD7D4E90-E099-4655-8FD0-36AED300A9FE}"/>
                </a:ext>
              </a:extLst>
            </p:cNvPr>
            <p:cNvGrpSpPr>
              <a:grpSpLocks/>
            </p:cNvGrpSpPr>
            <p:nvPr/>
          </p:nvGrpSpPr>
          <p:grpSpPr bwMode="auto">
            <a:xfrm flipV="1">
              <a:off x="4745801" y="2418104"/>
              <a:ext cx="2875539" cy="798649"/>
              <a:chOff x="6364224" y="1261872"/>
              <a:chExt cx="2127504" cy="707136"/>
            </a:xfrm>
          </p:grpSpPr>
          <p:pic>
            <p:nvPicPr>
              <p:cNvPr id="171015" name="Freeform 26">
                <a:extLst>
                  <a:ext uri="{FF2B5EF4-FFF2-40B4-BE49-F238E27FC236}">
                    <a16:creationId xmlns:a16="http://schemas.microsoft.com/office/drawing/2014/main" xmlns="" id="{D2A03813-0640-436F-84C5-6EA9E99C880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6364224" y="1261872"/>
                <a:ext cx="2127504" cy="707136"/>
              </a:xfrm>
              <a:prstGeom prst="rect">
                <a:avLst/>
              </a:prstGeom>
              <a:noFill/>
              <a:extLst>
                <a:ext uri="{909E8E84-426E-40DD-AFC4-6F175D3DCCD1}">
                  <a14:hiddenFill xmlns:a14="http://schemas.microsoft.com/office/drawing/2010/main">
                    <a:solidFill>
                      <a:srgbClr val="FFFFFF"/>
                    </a:solidFill>
                  </a14:hiddenFill>
                </a:ext>
              </a:extLst>
            </p:spPr>
          </p:pic>
          <p:sp>
            <p:nvSpPr>
              <p:cNvPr id="171016" name="Text Box 8">
                <a:extLst>
                  <a:ext uri="{FF2B5EF4-FFF2-40B4-BE49-F238E27FC236}">
                    <a16:creationId xmlns:a16="http://schemas.microsoft.com/office/drawing/2014/main" xmlns="" id="{CB3A9F4F-B178-4B02-8D16-3CB33C48567E}"/>
                  </a:ext>
                </a:extLst>
              </p:cNvPr>
              <p:cNvSpPr txBox="1">
                <a:spLocks noChangeArrowheads="1"/>
              </p:cNvSpPr>
              <p:nvPr/>
            </p:nvSpPr>
            <p:spPr bwMode="auto">
              <a:xfrm rot="10800000">
                <a:off x="6382715" y="1278120"/>
                <a:ext cx="2096123" cy="68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endParaRPr lang="en-US" altLang="en-US" sz="2000" b="1">
                  <a:solidFill>
                    <a:srgbClr val="FFFFFF"/>
                  </a:solidFill>
                </a:endParaRPr>
              </a:p>
            </p:txBody>
          </p:sp>
        </p:grpSp>
        <p:sp>
          <p:nvSpPr>
            <p:cNvPr id="28" name="Pie 27">
              <a:extLst>
                <a:ext uri="{FF2B5EF4-FFF2-40B4-BE49-F238E27FC236}">
                  <a16:creationId xmlns:a16="http://schemas.microsoft.com/office/drawing/2014/main" xmlns="" id="{FD3FC54A-4F28-48E9-A5AF-733B27A243AF}"/>
                </a:ext>
              </a:extLst>
            </p:cNvPr>
            <p:cNvSpPr/>
            <p:nvPr/>
          </p:nvSpPr>
          <p:spPr bwMode="gray">
            <a:xfrm>
              <a:off x="4763053" y="3083859"/>
              <a:ext cx="304206"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000" b="1" dirty="0">
                <a:solidFill>
                  <a:schemeClr val="tx1"/>
                </a:solidFill>
              </a:endParaRPr>
            </a:p>
          </p:txBody>
        </p:sp>
      </p:grpSp>
      <p:grpSp>
        <p:nvGrpSpPr>
          <p:cNvPr id="171018" name="Group 16">
            <a:extLst>
              <a:ext uri="{FF2B5EF4-FFF2-40B4-BE49-F238E27FC236}">
                <a16:creationId xmlns:a16="http://schemas.microsoft.com/office/drawing/2014/main" xmlns="" id="{476499D7-C169-449E-9DF9-D56DB566548F}"/>
              </a:ext>
            </a:extLst>
          </p:cNvPr>
          <p:cNvGrpSpPr>
            <a:grpSpLocks/>
          </p:cNvGrpSpPr>
          <p:nvPr/>
        </p:nvGrpSpPr>
        <p:grpSpPr bwMode="auto">
          <a:xfrm>
            <a:off x="5900738" y="2108200"/>
            <a:ext cx="3146425" cy="2819400"/>
            <a:chOff x="457200" y="1239996"/>
            <a:chExt cx="2177144" cy="2804886"/>
          </a:xfrm>
        </p:grpSpPr>
        <p:sp>
          <p:nvSpPr>
            <p:cNvPr id="18" name="Rectangle 17">
              <a:extLst>
                <a:ext uri="{FF2B5EF4-FFF2-40B4-BE49-F238E27FC236}">
                  <a16:creationId xmlns:a16="http://schemas.microsoft.com/office/drawing/2014/main" xmlns="" id="{8BF46085-8B6E-4B68-8AED-E96E60B3F335}"/>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000" b="1"/>
            </a:p>
          </p:txBody>
        </p:sp>
        <p:sp>
          <p:nvSpPr>
            <p:cNvPr id="19" name="Rectangle 18">
              <a:extLst>
                <a:ext uri="{FF2B5EF4-FFF2-40B4-BE49-F238E27FC236}">
                  <a16:creationId xmlns:a16="http://schemas.microsoft.com/office/drawing/2014/main" xmlns="" id="{67752296-CBB6-4D52-BEEA-E03308773964}"/>
                </a:ext>
              </a:extLst>
            </p:cNvPr>
            <p:cNvSpPr/>
            <p:nvPr/>
          </p:nvSpPr>
          <p:spPr>
            <a:xfrm>
              <a:off x="536289" y="1341073"/>
              <a:ext cx="2018966" cy="2601153"/>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000" b="1"/>
            </a:p>
          </p:txBody>
        </p:sp>
      </p:grpSp>
      <p:grpSp>
        <p:nvGrpSpPr>
          <p:cNvPr id="171021" name="Group 19">
            <a:extLst>
              <a:ext uri="{FF2B5EF4-FFF2-40B4-BE49-F238E27FC236}">
                <a16:creationId xmlns:a16="http://schemas.microsoft.com/office/drawing/2014/main" xmlns="" id="{801F7138-E1B4-40F7-834A-755470E8FAFC}"/>
              </a:ext>
            </a:extLst>
          </p:cNvPr>
          <p:cNvGrpSpPr>
            <a:grpSpLocks/>
          </p:cNvGrpSpPr>
          <p:nvPr/>
        </p:nvGrpSpPr>
        <p:grpSpPr bwMode="auto">
          <a:xfrm flipV="1">
            <a:off x="5789613" y="2243138"/>
            <a:ext cx="2801937" cy="739775"/>
            <a:chOff x="4763053" y="2429435"/>
            <a:chExt cx="2840865" cy="833718"/>
          </a:xfrm>
        </p:grpSpPr>
        <p:grpSp>
          <p:nvGrpSpPr>
            <p:cNvPr id="21" name="Freeform 20">
              <a:extLst>
                <a:ext uri="{FF2B5EF4-FFF2-40B4-BE49-F238E27FC236}">
                  <a16:creationId xmlns:a16="http://schemas.microsoft.com/office/drawing/2014/main" xmlns="" id="{27F50286-44D8-4AEE-AE7E-2D02D4CF8344}"/>
                </a:ext>
              </a:extLst>
            </p:cNvPr>
            <p:cNvGrpSpPr>
              <a:grpSpLocks/>
            </p:cNvGrpSpPr>
            <p:nvPr/>
          </p:nvGrpSpPr>
          <p:grpSpPr bwMode="auto">
            <a:xfrm flipV="1">
              <a:off x="4745286" y="2417914"/>
              <a:ext cx="2875539" cy="803804"/>
              <a:chOff x="4315968" y="2279904"/>
              <a:chExt cx="2127504" cy="713232"/>
            </a:xfrm>
          </p:grpSpPr>
          <p:pic>
            <p:nvPicPr>
              <p:cNvPr id="171023" name="Freeform 20">
                <a:extLst>
                  <a:ext uri="{FF2B5EF4-FFF2-40B4-BE49-F238E27FC236}">
                    <a16:creationId xmlns:a16="http://schemas.microsoft.com/office/drawing/2014/main" xmlns="" id="{7D566E95-26C7-42BB-9FCB-7F88AE2A2E9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4315968" y="2279904"/>
                <a:ext cx="2127504" cy="713232"/>
              </a:xfrm>
              <a:prstGeom prst="rect">
                <a:avLst/>
              </a:prstGeom>
              <a:noFill/>
              <a:extLst>
                <a:ext uri="{909E8E84-426E-40DD-AFC4-6F175D3DCCD1}">
                  <a14:hiddenFill xmlns:a14="http://schemas.microsoft.com/office/drawing/2010/main">
                    <a:solidFill>
                      <a:srgbClr val="FFFFFF"/>
                    </a:solidFill>
                  </a14:hiddenFill>
                </a:ext>
              </a:extLst>
            </p:spPr>
          </p:pic>
          <p:sp>
            <p:nvSpPr>
              <p:cNvPr id="171024" name="Text Box 16">
                <a:extLst>
                  <a:ext uri="{FF2B5EF4-FFF2-40B4-BE49-F238E27FC236}">
                    <a16:creationId xmlns:a16="http://schemas.microsoft.com/office/drawing/2014/main" xmlns="" id="{F368E6A0-50D3-4BB3-BF64-8EB7908ABD4A}"/>
                  </a:ext>
                </a:extLst>
              </p:cNvPr>
              <p:cNvSpPr txBox="1">
                <a:spLocks noChangeArrowheads="1"/>
              </p:cNvSpPr>
              <p:nvPr/>
            </p:nvSpPr>
            <p:spPr bwMode="auto">
              <a:xfrm rot="10800000">
                <a:off x="4334840" y="2300593"/>
                <a:ext cx="2096123" cy="6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endParaRPr lang="en-US" altLang="en-US" sz="2000" b="1">
                  <a:solidFill>
                    <a:srgbClr val="FFFFFF"/>
                  </a:solidFill>
                </a:endParaRPr>
              </a:p>
            </p:txBody>
          </p:sp>
        </p:grpSp>
        <p:sp>
          <p:nvSpPr>
            <p:cNvPr id="22" name="Pie 21">
              <a:extLst>
                <a:ext uri="{FF2B5EF4-FFF2-40B4-BE49-F238E27FC236}">
                  <a16:creationId xmlns:a16="http://schemas.microsoft.com/office/drawing/2014/main" xmlns="" id="{3DAC83DB-8744-46DC-9BCB-306DA574489F}"/>
                </a:ext>
              </a:extLst>
            </p:cNvPr>
            <p:cNvSpPr/>
            <p:nvPr/>
          </p:nvSpPr>
          <p:spPr bwMode="gray">
            <a:xfrm>
              <a:off x="4763053" y="3084244"/>
              <a:ext cx="304205" cy="178909"/>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000" b="1" dirty="0">
                <a:solidFill>
                  <a:schemeClr val="tx1"/>
                </a:solidFill>
              </a:endParaRPr>
            </a:p>
          </p:txBody>
        </p:sp>
      </p:grpSp>
      <p:grpSp>
        <p:nvGrpSpPr>
          <p:cNvPr id="171026" name="Group 10">
            <a:extLst>
              <a:ext uri="{FF2B5EF4-FFF2-40B4-BE49-F238E27FC236}">
                <a16:creationId xmlns:a16="http://schemas.microsoft.com/office/drawing/2014/main" xmlns="" id="{F4A42368-056D-4499-AB4D-CB83045A0D59}"/>
              </a:ext>
            </a:extLst>
          </p:cNvPr>
          <p:cNvGrpSpPr>
            <a:grpSpLocks/>
          </p:cNvGrpSpPr>
          <p:nvPr/>
        </p:nvGrpSpPr>
        <p:grpSpPr bwMode="auto">
          <a:xfrm>
            <a:off x="3214688" y="3235325"/>
            <a:ext cx="3143250" cy="2873375"/>
            <a:chOff x="457200" y="1239996"/>
            <a:chExt cx="2177144" cy="2804886"/>
          </a:xfrm>
        </p:grpSpPr>
        <p:sp>
          <p:nvSpPr>
            <p:cNvPr id="12" name="Rectangle 11">
              <a:extLst>
                <a:ext uri="{FF2B5EF4-FFF2-40B4-BE49-F238E27FC236}">
                  <a16:creationId xmlns:a16="http://schemas.microsoft.com/office/drawing/2014/main" xmlns="" id="{37BA3344-9750-40B1-9DD0-A5694313506E}"/>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000" b="1"/>
            </a:p>
          </p:txBody>
        </p:sp>
        <p:sp>
          <p:nvSpPr>
            <p:cNvPr id="13" name="Rectangle 12">
              <a:extLst>
                <a:ext uri="{FF2B5EF4-FFF2-40B4-BE49-F238E27FC236}">
                  <a16:creationId xmlns:a16="http://schemas.microsoft.com/office/drawing/2014/main" xmlns="" id="{AA72D7C4-476D-4B02-826B-37B5320F0E0B}"/>
                </a:ext>
              </a:extLst>
            </p:cNvPr>
            <p:cNvSpPr/>
            <p:nvPr/>
          </p:nvSpPr>
          <p:spPr>
            <a:xfrm>
              <a:off x="536369" y="1340724"/>
              <a:ext cx="2018806" cy="2601880"/>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000" b="1"/>
            </a:p>
          </p:txBody>
        </p:sp>
      </p:grpSp>
      <p:grpSp>
        <p:nvGrpSpPr>
          <p:cNvPr id="171029" name="Group 13">
            <a:extLst>
              <a:ext uri="{FF2B5EF4-FFF2-40B4-BE49-F238E27FC236}">
                <a16:creationId xmlns:a16="http://schemas.microsoft.com/office/drawing/2014/main" xmlns="" id="{AF670437-A796-4872-A91A-A5C795F72056}"/>
              </a:ext>
            </a:extLst>
          </p:cNvPr>
          <p:cNvGrpSpPr>
            <a:grpSpLocks/>
          </p:cNvGrpSpPr>
          <p:nvPr/>
        </p:nvGrpSpPr>
        <p:grpSpPr bwMode="auto">
          <a:xfrm flipV="1">
            <a:off x="3167063" y="3355975"/>
            <a:ext cx="2801937" cy="739775"/>
            <a:chOff x="4763053" y="2429435"/>
            <a:chExt cx="2840865" cy="833718"/>
          </a:xfrm>
        </p:grpSpPr>
        <p:grpSp>
          <p:nvGrpSpPr>
            <p:cNvPr id="15" name="Freeform 14">
              <a:extLst>
                <a:ext uri="{FF2B5EF4-FFF2-40B4-BE49-F238E27FC236}">
                  <a16:creationId xmlns:a16="http://schemas.microsoft.com/office/drawing/2014/main" xmlns="" id="{2FEBBBB3-12B1-43AB-9259-0795EE480049}"/>
                </a:ext>
              </a:extLst>
            </p:cNvPr>
            <p:cNvGrpSpPr>
              <a:grpSpLocks/>
            </p:cNvGrpSpPr>
            <p:nvPr/>
          </p:nvGrpSpPr>
          <p:grpSpPr bwMode="auto">
            <a:xfrm flipV="1">
              <a:off x="4742626" y="2416769"/>
              <a:ext cx="2875539" cy="803804"/>
              <a:chOff x="2267712" y="3322320"/>
              <a:chExt cx="2127504" cy="713232"/>
            </a:xfrm>
          </p:grpSpPr>
          <p:pic>
            <p:nvPicPr>
              <p:cNvPr id="171031" name="Freeform 14">
                <a:extLst>
                  <a:ext uri="{FF2B5EF4-FFF2-40B4-BE49-F238E27FC236}">
                    <a16:creationId xmlns:a16="http://schemas.microsoft.com/office/drawing/2014/main" xmlns="" id="{A5371BE8-1F31-4126-A4C6-931BF2CA269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2267712" y="3322320"/>
                <a:ext cx="2127504" cy="713232"/>
              </a:xfrm>
              <a:prstGeom prst="rect">
                <a:avLst/>
              </a:prstGeom>
              <a:noFill/>
              <a:extLst>
                <a:ext uri="{909E8E84-426E-40DD-AFC4-6F175D3DCCD1}">
                  <a14:hiddenFill xmlns:a14="http://schemas.microsoft.com/office/drawing/2010/main">
                    <a:solidFill>
                      <a:srgbClr val="FFFFFF"/>
                    </a:solidFill>
                  </a14:hiddenFill>
                </a:ext>
              </a:extLst>
            </p:spPr>
          </p:pic>
          <p:sp>
            <p:nvSpPr>
              <p:cNvPr id="171032" name="Text Box 24">
                <a:extLst>
                  <a:ext uri="{FF2B5EF4-FFF2-40B4-BE49-F238E27FC236}">
                    <a16:creationId xmlns:a16="http://schemas.microsoft.com/office/drawing/2014/main" xmlns="" id="{A42C65D5-B74B-490C-BFF3-2D0A02FC2828}"/>
                  </a:ext>
                </a:extLst>
              </p:cNvPr>
              <p:cNvSpPr txBox="1">
                <a:spLocks noChangeArrowheads="1"/>
              </p:cNvSpPr>
              <p:nvPr/>
            </p:nvSpPr>
            <p:spPr bwMode="auto">
              <a:xfrm rot="10800000">
                <a:off x="2288552" y="3341993"/>
                <a:ext cx="2096123" cy="6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endParaRPr lang="en-US" altLang="en-US" sz="2000" b="1">
                  <a:solidFill>
                    <a:srgbClr val="FFFFFF"/>
                  </a:solidFill>
                </a:endParaRPr>
              </a:p>
            </p:txBody>
          </p:sp>
        </p:grpSp>
        <p:sp>
          <p:nvSpPr>
            <p:cNvPr id="16" name="Pie 15">
              <a:extLst>
                <a:ext uri="{FF2B5EF4-FFF2-40B4-BE49-F238E27FC236}">
                  <a16:creationId xmlns:a16="http://schemas.microsoft.com/office/drawing/2014/main" xmlns="" id="{2E96D883-3D46-4993-9110-A24B2B649F9D}"/>
                </a:ext>
              </a:extLst>
            </p:cNvPr>
            <p:cNvSpPr/>
            <p:nvPr/>
          </p:nvSpPr>
          <p:spPr bwMode="gray">
            <a:xfrm>
              <a:off x="4763053" y="3084244"/>
              <a:ext cx="304205" cy="178909"/>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000" b="1" dirty="0">
                <a:solidFill>
                  <a:schemeClr val="tx1"/>
                </a:solidFill>
              </a:endParaRPr>
            </a:p>
          </p:txBody>
        </p:sp>
      </p:grpSp>
      <p:sp>
        <p:nvSpPr>
          <p:cNvPr id="171037" name="Freeform 16">
            <a:extLst>
              <a:ext uri="{FF2B5EF4-FFF2-40B4-BE49-F238E27FC236}">
                <a16:creationId xmlns:a16="http://schemas.microsoft.com/office/drawing/2014/main" xmlns="" id="{6B97E906-7944-49C1-8B65-F82FED603D5C}"/>
              </a:ext>
            </a:extLst>
          </p:cNvPr>
          <p:cNvSpPr>
            <a:spLocks/>
          </p:cNvSpPr>
          <p:nvPr/>
        </p:nvSpPr>
        <p:spPr bwMode="gray">
          <a:xfrm rot="-729292">
            <a:off x="3471863" y="2144713"/>
            <a:ext cx="1955800" cy="1157287"/>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E8D4C">
                  <a:alpha val="32001"/>
                </a:srgbClr>
              </a:gs>
              <a:gs pos="100000">
                <a:srgbClr val="EC823A"/>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171038" name="Freeform 16">
            <a:extLst>
              <a:ext uri="{FF2B5EF4-FFF2-40B4-BE49-F238E27FC236}">
                <a16:creationId xmlns:a16="http://schemas.microsoft.com/office/drawing/2014/main" xmlns="" id="{0E9B319A-2207-4958-8BC5-2A3D7B12D080}"/>
              </a:ext>
            </a:extLst>
          </p:cNvPr>
          <p:cNvSpPr>
            <a:spLocks/>
          </p:cNvSpPr>
          <p:nvPr/>
        </p:nvSpPr>
        <p:spPr bwMode="gray">
          <a:xfrm rot="-729292">
            <a:off x="5708650" y="1039813"/>
            <a:ext cx="1955800" cy="1157287"/>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E8D4C">
                  <a:alpha val="32001"/>
                </a:srgbClr>
              </a:gs>
              <a:gs pos="100000">
                <a:srgbClr val="EC823A"/>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171039" name="Freeform 16">
            <a:extLst>
              <a:ext uri="{FF2B5EF4-FFF2-40B4-BE49-F238E27FC236}">
                <a16:creationId xmlns:a16="http://schemas.microsoft.com/office/drawing/2014/main" xmlns="" id="{C6054C24-E11B-4F25-BF9D-95300F0A3D29}"/>
              </a:ext>
            </a:extLst>
          </p:cNvPr>
          <p:cNvSpPr>
            <a:spLocks/>
          </p:cNvSpPr>
          <p:nvPr/>
        </p:nvSpPr>
        <p:spPr bwMode="gray">
          <a:xfrm rot="-729292">
            <a:off x="7694613" y="319088"/>
            <a:ext cx="1955800" cy="1157287"/>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E8D4C">
                  <a:alpha val="32001"/>
                </a:srgbClr>
              </a:gs>
              <a:gs pos="100000">
                <a:srgbClr val="EC823A"/>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171040" name="AutoShape 32">
            <a:extLst>
              <a:ext uri="{FF2B5EF4-FFF2-40B4-BE49-F238E27FC236}">
                <a16:creationId xmlns:a16="http://schemas.microsoft.com/office/drawing/2014/main" xmlns="" id="{02EEB2C2-C1E8-4497-B471-29A1903D3E56}"/>
              </a:ext>
            </a:extLst>
          </p:cNvPr>
          <p:cNvSpPr>
            <a:spLocks noChangeArrowheads="1"/>
          </p:cNvSpPr>
          <p:nvPr/>
        </p:nvSpPr>
        <p:spPr bwMode="auto">
          <a:xfrm>
            <a:off x="461963" y="987425"/>
            <a:ext cx="2681287" cy="5427663"/>
          </a:xfrm>
          <a:prstGeom prst="rightArrowCallout">
            <a:avLst>
              <a:gd name="adj1" fmla="val 50607"/>
              <a:gd name="adj2" fmla="val 50607"/>
              <a:gd name="adj3" fmla="val 16667"/>
              <a:gd name="adj4" fmla="val 66667"/>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600" b="1">
                <a:solidFill>
                  <a:schemeClr val="bg1"/>
                </a:solidFill>
                <a:latin typeface="Times New Roman" panose="02020603050405020304" pitchFamily="18" charset="0"/>
              </a:rPr>
              <a:t>BỐ CỤC  </a:t>
            </a:r>
          </a:p>
          <a:p>
            <a:pPr algn="ctr"/>
            <a:r>
              <a:rPr lang="en-US" altLang="en-US" sz="2600" b="1">
                <a:solidFill>
                  <a:schemeClr val="bg1"/>
                </a:solidFill>
                <a:latin typeface="Times New Roman" panose="02020603050405020304" pitchFamily="18" charset="0"/>
              </a:rPr>
              <a:t>BÁO CÁO </a:t>
            </a:r>
          </a:p>
          <a:p>
            <a:pPr algn="ctr"/>
            <a:r>
              <a:rPr lang="en-US" altLang="en-US" sz="2600" b="1">
                <a:solidFill>
                  <a:schemeClr val="bg1"/>
                </a:solidFill>
                <a:latin typeface="Times New Roman" panose="02020603050405020304" pitchFamily="18" charset="0"/>
              </a:rPr>
              <a:t>TẠI </a:t>
            </a:r>
          </a:p>
          <a:p>
            <a:pPr algn="ctr"/>
            <a:r>
              <a:rPr lang="en-US" altLang="en-US" sz="2600" b="1">
                <a:solidFill>
                  <a:schemeClr val="bg1"/>
                </a:solidFill>
                <a:latin typeface="Times New Roman" panose="02020603050405020304" pitchFamily="18" charset="0"/>
              </a:rPr>
              <a:t>HỘI NGHỊ</a:t>
            </a:r>
          </a:p>
        </p:txBody>
      </p:sp>
      <p:sp>
        <p:nvSpPr>
          <p:cNvPr id="171044" name="Rectangle 35">
            <a:extLst>
              <a:ext uri="{FF2B5EF4-FFF2-40B4-BE49-F238E27FC236}">
                <a16:creationId xmlns:a16="http://schemas.microsoft.com/office/drawing/2014/main" xmlns="" id="{A028DD5B-FD28-4089-A7B6-CCAAEE50489D}"/>
              </a:ext>
            </a:extLst>
          </p:cNvPr>
          <p:cNvSpPr>
            <a:spLocks noChangeArrowheads="1"/>
          </p:cNvSpPr>
          <p:nvPr/>
        </p:nvSpPr>
        <p:spPr bwMode="auto">
          <a:xfrm>
            <a:off x="9113838" y="1606550"/>
            <a:ext cx="2614612"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a:endParaRPr lang="en-US" altLang="en-US" sz="2400" b="1">
              <a:latin typeface="Times New Roman" panose="02020603050405020304" pitchFamily="18" charset="0"/>
            </a:endParaRPr>
          </a:p>
          <a:p>
            <a:pPr algn="ctr"/>
            <a:r>
              <a:rPr lang="en-US" altLang="en-US" sz="2400" b="1">
                <a:latin typeface="Times New Roman" panose="02020603050405020304" pitchFamily="18" charset="0"/>
                <a:cs typeface="Times New Roman" panose="02020603050405020304" pitchFamily="18" charset="0"/>
              </a:rPr>
              <a:t>Hướng dẫn thực hiện chuyên môn ở Tiểu học đối</a:t>
            </a:r>
          </a:p>
          <a:p>
            <a:pPr algn="ctr"/>
            <a:r>
              <a:rPr lang="en-US" altLang="en-US" sz="2400" b="1">
                <a:latin typeface="Times New Roman" panose="02020603050405020304" pitchFamily="18" charset="0"/>
                <a:cs typeface="Times New Roman" panose="02020603050405020304" pitchFamily="18" charset="0"/>
              </a:rPr>
              <a:t> với CTGDPT 2018.</a:t>
            </a:r>
          </a:p>
          <a:p>
            <a:pPr algn="ctr"/>
            <a:endParaRPr lang="en-US" altLang="en-US" sz="2400" b="1">
              <a:latin typeface="Times New Roman" panose="02020603050405020304" pitchFamily="18" charset="0"/>
              <a:cs typeface="Times New Roman" panose="02020603050405020304" pitchFamily="18" charset="0"/>
            </a:endParaRPr>
          </a:p>
        </p:txBody>
      </p:sp>
      <p:sp>
        <p:nvSpPr>
          <p:cNvPr id="171045" name="Text Box 37">
            <a:extLst>
              <a:ext uri="{FF2B5EF4-FFF2-40B4-BE49-F238E27FC236}">
                <a16:creationId xmlns:a16="http://schemas.microsoft.com/office/drawing/2014/main" xmlns="" id="{408DF914-87D4-470D-A8D9-6A0AEB570C99}"/>
              </a:ext>
            </a:extLst>
          </p:cNvPr>
          <p:cNvSpPr txBox="1">
            <a:spLocks noChangeArrowheads="1"/>
          </p:cNvSpPr>
          <p:nvPr/>
        </p:nvSpPr>
        <p:spPr bwMode="auto">
          <a:xfrm>
            <a:off x="6505575" y="3128963"/>
            <a:ext cx="23209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altLang="en-US" sz="2400" b="1">
                <a:latin typeface="Times New Roman" panose="02020603050405020304" pitchFamily="18" charset="0"/>
                <a:cs typeface="Times New Roman" panose="02020603050405020304" pitchFamily="18" charset="0"/>
              </a:rPr>
              <a:t>CTGDPT 2018 ở Tiểu học và giải pháp triển khai thực hiện.</a:t>
            </a:r>
          </a:p>
        </p:txBody>
      </p:sp>
      <p:sp>
        <p:nvSpPr>
          <p:cNvPr id="171046" name="Rectangle 34">
            <a:extLst>
              <a:ext uri="{FF2B5EF4-FFF2-40B4-BE49-F238E27FC236}">
                <a16:creationId xmlns:a16="http://schemas.microsoft.com/office/drawing/2014/main" xmlns="" id="{420AC763-AEC9-4EEB-A30A-DDBA7476AE56}"/>
              </a:ext>
            </a:extLst>
          </p:cNvPr>
          <p:cNvSpPr>
            <a:spLocks noChangeArrowheads="1"/>
          </p:cNvSpPr>
          <p:nvPr/>
        </p:nvSpPr>
        <p:spPr bwMode="auto">
          <a:xfrm>
            <a:off x="3365500" y="4092575"/>
            <a:ext cx="27289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Phóng sự về giáo dục Tiểu học và giải pháp thực hiện CTGDPT 2018.</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xmlns="" id="{8759721F-05DF-44B5-8807-695ECEB49FBA}"/>
              </a:ext>
            </a:extLst>
          </p:cNvPr>
          <p:cNvSpPr>
            <a:spLocks noGrp="1"/>
          </p:cNvSpPr>
          <p:nvPr>
            <p:ph type="dt" sz="half" idx="10"/>
          </p:nvPr>
        </p:nvSpPr>
        <p:spPr/>
        <p:txBody>
          <a:bodyPr/>
          <a:lstStyle/>
          <a:p>
            <a:pPr>
              <a:defRPr/>
            </a:pPr>
            <a:fld id="{47A83510-6D35-4037-804B-D59A10863656}" type="datetime1">
              <a:rPr lang="en-US"/>
              <a:pPr>
                <a:defRPr/>
              </a:pPr>
              <a:t>3/25/2020</a:t>
            </a:fld>
            <a:endParaRPr lang="en-US"/>
          </a:p>
        </p:txBody>
      </p:sp>
      <p:sp>
        <p:nvSpPr>
          <p:cNvPr id="16" name="Rectangle 15">
            <a:extLst>
              <a:ext uri="{FF2B5EF4-FFF2-40B4-BE49-F238E27FC236}">
                <a16:creationId xmlns:a16="http://schemas.microsoft.com/office/drawing/2014/main" xmlns="" id="{83A5FA43-6B8E-4B91-A6B4-7F0BE543A99C}"/>
              </a:ext>
            </a:extLst>
          </p:cNvPr>
          <p:cNvSpPr/>
          <p:nvPr/>
        </p:nvSpPr>
        <p:spPr>
          <a:xfrm>
            <a:off x="0" y="0"/>
            <a:ext cx="12192000" cy="727075"/>
          </a:xfrm>
          <a:prstGeom prst="rect">
            <a:avLst/>
          </a:prstGeom>
          <a:solidFill>
            <a:srgbClr val="89C1E3"/>
          </a:solidFill>
          <a:ln w="25400" cap="flat" cmpd="sng" algn="ctr">
            <a:solidFill>
              <a:srgbClr val="4F81BD">
                <a:shade val="50000"/>
              </a:srgbClr>
            </a:solidFill>
            <a:prstDash val="solid"/>
          </a:ln>
          <a:effectLst/>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endParaRPr lang="en-US" altLang="en-US" sz="2800" b="1">
              <a:solidFill>
                <a:srgbClr val="000000"/>
              </a:solidFill>
              <a:latin typeface="Calibri" panose="020F0502020204030204" pitchFamily="34" charset="0"/>
            </a:endParaRPr>
          </a:p>
          <a:p>
            <a:pPr algn="ctr" eaLnBrk="1" hangingPunct="1"/>
            <a:endParaRPr lang="en-US" altLang="en-US" sz="2800" b="1">
              <a:solidFill>
                <a:srgbClr val="000000"/>
              </a:solidFill>
              <a:latin typeface="Arial" panose="020B0604020202020204" pitchFamily="34" charset="0"/>
            </a:endParaRPr>
          </a:p>
          <a:p>
            <a:pPr algn="ctr" eaLnBrk="1" hangingPunct="1"/>
            <a:endParaRPr lang="en-US" altLang="en-US" sz="2800" b="1">
              <a:solidFill>
                <a:srgbClr val="000000"/>
              </a:solidFill>
              <a:latin typeface="Calibri" panose="020F0502020204030204" pitchFamily="34" charset="0"/>
            </a:endParaRPr>
          </a:p>
        </p:txBody>
      </p:sp>
      <p:sp>
        <p:nvSpPr>
          <p:cNvPr id="19" name="Rounded Rectangle 18">
            <a:extLst>
              <a:ext uri="{FF2B5EF4-FFF2-40B4-BE49-F238E27FC236}">
                <a16:creationId xmlns:a16="http://schemas.microsoft.com/office/drawing/2014/main" xmlns="" id="{A3C30A62-B8D1-4EBA-A410-7087BACB3BBD}"/>
              </a:ext>
            </a:extLst>
          </p:cNvPr>
          <p:cNvSpPr/>
          <p:nvPr/>
        </p:nvSpPr>
        <p:spPr>
          <a:xfrm>
            <a:off x="38100" y="760413"/>
            <a:ext cx="12153900" cy="60483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1000"/>
              </a:spcBef>
              <a:spcAft>
                <a:spcPts val="0"/>
              </a:spcAft>
              <a:defRPr/>
            </a:pPr>
            <a:r>
              <a:rPr lang="en-US" sz="2400" b="1" dirty="0">
                <a:solidFill>
                  <a:prstClr val="white"/>
                </a:solidFill>
              </a:rPr>
              <a:t>SO SÁNH SỐ MÔN HỌC VỚI CT HIỆN HÀNH VÀ CT MỘT SỐ NƯỚC</a:t>
            </a:r>
          </a:p>
        </p:txBody>
      </p:sp>
      <p:sp>
        <p:nvSpPr>
          <p:cNvPr id="8" name="Date Placeholder 7">
            <a:extLst>
              <a:ext uri="{FF2B5EF4-FFF2-40B4-BE49-F238E27FC236}">
                <a16:creationId xmlns:a16="http://schemas.microsoft.com/office/drawing/2014/main" xmlns="" id="{5E82041F-0FE4-4DBC-A8BF-9D265774E616}"/>
              </a:ext>
            </a:extLst>
          </p:cNvPr>
          <p:cNvSpPr txBox="1">
            <a:spLocks noGrp="1"/>
          </p:cNvSpPr>
          <p:nvPr/>
        </p:nvSpPr>
        <p:spPr>
          <a:xfrm>
            <a:off x="609600" y="6356350"/>
            <a:ext cx="2844800" cy="365125"/>
          </a:xfrm>
          <a:prstGeom prst="rect">
            <a:avLst/>
          </a:prstGeom>
          <a:noFill/>
        </p:spPr>
        <p:txBody>
          <a:bodyPr anchor="ctr"/>
          <a:lstStyle/>
          <a:p>
            <a:pPr fontAlgn="auto">
              <a:spcBef>
                <a:spcPts val="0"/>
              </a:spcBef>
              <a:spcAft>
                <a:spcPts val="0"/>
              </a:spcAft>
              <a:defRPr/>
            </a:pPr>
            <a:fld id="{2FE5D8CD-6654-458D-BDC0-C67DA66A34CB}" type="datetime1">
              <a:rPr lang="en-US" sz="1200">
                <a:solidFill>
                  <a:prstClr val="black">
                    <a:tint val="75000"/>
                  </a:prstClr>
                </a:solidFill>
                <a:latin typeface="+mn-lt"/>
                <a:cs typeface="+mn-cs"/>
              </a:rPr>
              <a:pPr fontAlgn="auto">
                <a:spcBef>
                  <a:spcPts val="0"/>
                </a:spcBef>
                <a:spcAft>
                  <a:spcPts val="0"/>
                </a:spcAft>
                <a:defRPr/>
              </a:pPr>
              <a:t>3/25/2020</a:t>
            </a:fld>
            <a:endParaRPr lang="en-US" sz="1200">
              <a:solidFill>
                <a:prstClr val="black">
                  <a:tint val="75000"/>
                </a:prstClr>
              </a:solidFill>
              <a:latin typeface="+mn-lt"/>
              <a:cs typeface="+mn-cs"/>
            </a:endParaRPr>
          </a:p>
        </p:txBody>
      </p:sp>
      <p:sp>
        <p:nvSpPr>
          <p:cNvPr id="354309" name="Slide Number Placeholder 8">
            <a:extLst>
              <a:ext uri="{FF2B5EF4-FFF2-40B4-BE49-F238E27FC236}">
                <a16:creationId xmlns:a16="http://schemas.microsoft.com/office/drawing/2014/main" xmlns="" id="{526BD62F-C789-4B5D-B904-E49E16B43A25}"/>
              </a:ext>
            </a:extLst>
          </p:cNvPr>
          <p:cNvSpPr txBox="1">
            <a:spLocks noGrp="1" noChangeArrowheads="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25AFB7A0-6E6F-49A9-83C3-3F1061FAC6B9}" type="slidenum">
              <a:rPr lang="en-US" altLang="vi-VN" sz="700">
                <a:solidFill>
                  <a:srgbClr val="898989"/>
                </a:solidFill>
              </a:rPr>
              <a:pPr algn="r" eaLnBrk="1" hangingPunct="1">
                <a:spcBef>
                  <a:spcPct val="0"/>
                </a:spcBef>
                <a:buFontTx/>
                <a:buNone/>
              </a:pPr>
              <a:t>20</a:t>
            </a:fld>
            <a:endParaRPr lang="en-US" altLang="vi-VN" sz="700">
              <a:solidFill>
                <a:srgbClr val="898989"/>
              </a:solidFill>
            </a:endParaRPr>
          </a:p>
        </p:txBody>
      </p:sp>
      <p:graphicFrame>
        <p:nvGraphicFramePr>
          <p:cNvPr id="354375" name="Group 71">
            <a:extLst>
              <a:ext uri="{FF2B5EF4-FFF2-40B4-BE49-F238E27FC236}">
                <a16:creationId xmlns:a16="http://schemas.microsoft.com/office/drawing/2014/main" xmlns="" id="{9DA8B6BB-8A9F-44A9-A89B-342CF4550F82}"/>
              </a:ext>
            </a:extLst>
          </p:cNvPr>
          <p:cNvGraphicFramePr>
            <a:graphicFrameLocks noGrp="1"/>
          </p:cNvGraphicFramePr>
          <p:nvPr/>
        </p:nvGraphicFramePr>
        <p:xfrm>
          <a:off x="241300" y="1752600"/>
          <a:ext cx="11672888" cy="3859213"/>
        </p:xfrm>
        <a:graphic>
          <a:graphicData uri="http://schemas.openxmlformats.org/drawingml/2006/table">
            <a:tbl>
              <a:tblPr/>
              <a:tblGrid>
                <a:gridCol w="1658938">
                  <a:extLst>
                    <a:ext uri="{9D8B030D-6E8A-4147-A177-3AD203B41FA5}">
                      <a16:colId xmlns:a16="http://schemas.microsoft.com/office/drawing/2014/main" xmlns="" val="2120239759"/>
                    </a:ext>
                  </a:extLst>
                </a:gridCol>
                <a:gridCol w="1431925">
                  <a:extLst>
                    <a:ext uri="{9D8B030D-6E8A-4147-A177-3AD203B41FA5}">
                      <a16:colId xmlns:a16="http://schemas.microsoft.com/office/drawing/2014/main" xmlns="" val="1377765136"/>
                    </a:ext>
                  </a:extLst>
                </a:gridCol>
                <a:gridCol w="1428750">
                  <a:extLst>
                    <a:ext uri="{9D8B030D-6E8A-4147-A177-3AD203B41FA5}">
                      <a16:colId xmlns:a16="http://schemas.microsoft.com/office/drawing/2014/main" xmlns="" val="728891025"/>
                    </a:ext>
                  </a:extLst>
                </a:gridCol>
                <a:gridCol w="1430337">
                  <a:extLst>
                    <a:ext uri="{9D8B030D-6E8A-4147-A177-3AD203B41FA5}">
                      <a16:colId xmlns:a16="http://schemas.microsoft.com/office/drawing/2014/main" xmlns="" val="3262590133"/>
                    </a:ext>
                  </a:extLst>
                </a:gridCol>
                <a:gridCol w="1430338">
                  <a:extLst>
                    <a:ext uri="{9D8B030D-6E8A-4147-A177-3AD203B41FA5}">
                      <a16:colId xmlns:a16="http://schemas.microsoft.com/office/drawing/2014/main" xmlns="" val="162229173"/>
                    </a:ext>
                  </a:extLst>
                </a:gridCol>
                <a:gridCol w="1430337">
                  <a:extLst>
                    <a:ext uri="{9D8B030D-6E8A-4147-A177-3AD203B41FA5}">
                      <a16:colId xmlns:a16="http://schemas.microsoft.com/office/drawing/2014/main" xmlns="" val="210877413"/>
                    </a:ext>
                  </a:extLst>
                </a:gridCol>
                <a:gridCol w="1431925">
                  <a:extLst>
                    <a:ext uri="{9D8B030D-6E8A-4147-A177-3AD203B41FA5}">
                      <a16:colId xmlns:a16="http://schemas.microsoft.com/office/drawing/2014/main" xmlns="" val="2602619766"/>
                    </a:ext>
                  </a:extLst>
                </a:gridCol>
                <a:gridCol w="1430338">
                  <a:extLst>
                    <a:ext uri="{9D8B030D-6E8A-4147-A177-3AD203B41FA5}">
                      <a16:colId xmlns:a16="http://schemas.microsoft.com/office/drawing/2014/main" xmlns="" val="2308348052"/>
                    </a:ext>
                  </a:extLst>
                </a:gridCol>
              </a:tblGrid>
              <a:tr h="603250">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endParaRPr kumimoji="0" lang="en-US" altLang="en-US" sz="1000" b="1" i="0" u="none" strike="noStrike" cap="none" normalizeH="0" baseline="0">
                        <a:ln>
                          <a:noFill/>
                        </a:ln>
                        <a:solidFill>
                          <a:srgbClr val="FFFFFF"/>
                        </a:solidFill>
                        <a:effectLst/>
                        <a:latin typeface="Trebuchet MS" panose="020B0603020202020204" pitchFamily="34" charset="0"/>
                        <a:cs typeface="Arial" panose="020B0604020202020204" pitchFamily="34" charset="0"/>
                      </a:endParaRP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404040"/>
                          </a:solidFill>
                          <a:effectLst/>
                          <a:latin typeface="Trebuchet MS" panose="020B0603020202020204" pitchFamily="34" charset="0"/>
                          <a:cs typeface="Arial" panose="020B0604020202020204" pitchFamily="34" charset="0"/>
                        </a:rPr>
                        <a:t>Lớp 1, 2</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404040"/>
                          </a:solidFill>
                          <a:effectLst/>
                          <a:latin typeface="Trebuchet MS" panose="020B0603020202020204" pitchFamily="34" charset="0"/>
                          <a:cs typeface="Arial" panose="020B0604020202020204" pitchFamily="34" charset="0"/>
                        </a:rPr>
                        <a:t>Lớp 3</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404040"/>
                          </a:solidFill>
                          <a:effectLst/>
                          <a:latin typeface="Trebuchet MS" panose="020B0603020202020204" pitchFamily="34" charset="0"/>
                          <a:cs typeface="Arial" panose="020B0604020202020204" pitchFamily="34" charset="0"/>
                        </a:rPr>
                        <a:t>Lớp 4</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404040"/>
                          </a:solidFill>
                          <a:effectLst/>
                          <a:latin typeface="Trebuchet MS" panose="020B0603020202020204" pitchFamily="34" charset="0"/>
                          <a:cs typeface="Arial" panose="020B0604020202020204" pitchFamily="34" charset="0"/>
                        </a:rPr>
                        <a:t>Lớp 5</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404040"/>
                          </a:solidFill>
                          <a:effectLst/>
                          <a:latin typeface="Trebuchet MS" panose="020B0603020202020204" pitchFamily="34" charset="0"/>
                          <a:cs typeface="Arial" panose="020B0604020202020204" pitchFamily="34" charset="0"/>
                        </a:rPr>
                        <a:t>Lớp 6</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404040"/>
                          </a:solidFill>
                          <a:effectLst/>
                          <a:latin typeface="Trebuchet MS" panose="020B0603020202020204" pitchFamily="34" charset="0"/>
                          <a:cs typeface="Arial" panose="020B0604020202020204" pitchFamily="34" charset="0"/>
                        </a:rPr>
                        <a:t>Lớp 7</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404040"/>
                          </a:solidFill>
                          <a:effectLst/>
                          <a:latin typeface="Trebuchet MS" panose="020B0603020202020204" pitchFamily="34" charset="0"/>
                          <a:cs typeface="Arial" panose="020B0604020202020204" pitchFamily="34" charset="0"/>
                        </a:rPr>
                        <a:t>Lớp 8, 9</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3326770182"/>
                  </a:ext>
                </a:extLst>
              </a:tr>
              <a:tr h="438150">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CT mới</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7</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8</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10</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10</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12</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12</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12</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extLst>
                  <a:ext uri="{0D108BD9-81ED-4DB2-BD59-A6C34878D82A}">
                    <a16:rowId xmlns:a16="http://schemas.microsoft.com/office/drawing/2014/main" xmlns="" val="2185976051"/>
                  </a:ext>
                </a:extLst>
              </a:tr>
              <a:tr h="750888">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CT hiện hành</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10</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10</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11</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11</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16</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16</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17</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extLst>
                  <a:ext uri="{0D108BD9-81ED-4DB2-BD59-A6C34878D82A}">
                    <a16:rowId xmlns:a16="http://schemas.microsoft.com/office/drawing/2014/main" xmlns="" val="98078117"/>
                  </a:ext>
                </a:extLst>
              </a:tr>
              <a:tr h="603250">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CT Anh</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10</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11</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11</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11</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11</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12</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12</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extLst>
                  <a:ext uri="{0D108BD9-81ED-4DB2-BD59-A6C34878D82A}">
                    <a16:rowId xmlns:a16="http://schemas.microsoft.com/office/drawing/2014/main" xmlns="" val="3331074704"/>
                  </a:ext>
                </a:extLst>
              </a:tr>
              <a:tr h="701675">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CT Đức (Berlin)</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6</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7</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7</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10</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10</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12</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15</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extLst>
                  <a:ext uri="{0D108BD9-81ED-4DB2-BD59-A6C34878D82A}">
                    <a16:rowId xmlns:a16="http://schemas.microsoft.com/office/drawing/2014/main" xmlns="" val="3787937980"/>
                  </a:ext>
                </a:extLst>
              </a:tr>
              <a:tr h="762000">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CT Nhật Bản</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8</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9</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9</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10</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10</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12</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15</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extLst>
                  <a:ext uri="{0D108BD9-81ED-4DB2-BD59-A6C34878D82A}">
                    <a16:rowId xmlns:a16="http://schemas.microsoft.com/office/drawing/2014/main" xmlns="" val="3753968857"/>
                  </a:ext>
                </a:extLst>
              </a:tr>
            </a:tbl>
          </a:graphicData>
        </a:graphic>
      </p:graphicFrame>
    </p:spTree>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xmlns="" id="{F68E94F5-B908-4008-A813-110EC0C34D72}"/>
              </a:ext>
            </a:extLst>
          </p:cNvPr>
          <p:cNvSpPr>
            <a:spLocks noGrp="1"/>
          </p:cNvSpPr>
          <p:nvPr>
            <p:ph type="dt" sz="half" idx="10"/>
          </p:nvPr>
        </p:nvSpPr>
        <p:spPr/>
        <p:txBody>
          <a:bodyPr/>
          <a:lstStyle/>
          <a:p>
            <a:pPr>
              <a:defRPr/>
            </a:pPr>
            <a:fld id="{E5566C56-4F4A-4121-B730-41D848942CE6}" type="datetime1">
              <a:rPr lang="en-US"/>
              <a:pPr>
                <a:defRPr/>
              </a:pPr>
              <a:t>3/25/2020</a:t>
            </a:fld>
            <a:endParaRPr lang="en-US"/>
          </a:p>
        </p:txBody>
      </p:sp>
      <p:sp>
        <p:nvSpPr>
          <p:cNvPr id="342018" name="Oval 2">
            <a:extLst>
              <a:ext uri="{FF2B5EF4-FFF2-40B4-BE49-F238E27FC236}">
                <a16:creationId xmlns:a16="http://schemas.microsoft.com/office/drawing/2014/main" xmlns="" id="{5EE1B741-EAF5-4751-A0CC-04CF38A2800E}"/>
              </a:ext>
            </a:extLst>
          </p:cNvPr>
          <p:cNvSpPr>
            <a:spLocks noChangeArrowheads="1"/>
          </p:cNvSpPr>
          <p:nvPr/>
        </p:nvSpPr>
        <p:spPr bwMode="auto">
          <a:xfrm>
            <a:off x="1930400" y="0"/>
            <a:ext cx="8737600" cy="6248400"/>
          </a:xfrm>
          <a:prstGeom prst="ellipse">
            <a:avLst/>
          </a:prstGeom>
          <a:gradFill rotWithShape="1">
            <a:gsLst>
              <a:gs pos="0">
                <a:srgbClr val="FF0000"/>
              </a:gs>
              <a:gs pos="100000">
                <a:srgbClr val="FF0000">
                  <a:gamma/>
                  <a:shade val="46275"/>
                  <a:invGamma/>
                </a:srgbClr>
              </a:gs>
            </a:gsLst>
            <a:path path="shape">
              <a:fillToRect l="50000" t="50000" r="50000" b="50000"/>
            </a:path>
          </a:gra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ltLang="en-US">
              <a:latin typeface="Arial" panose="020B0604020202020204" pitchFamily="34" charset="0"/>
            </a:endParaRPr>
          </a:p>
        </p:txBody>
      </p:sp>
      <p:grpSp>
        <p:nvGrpSpPr>
          <p:cNvPr id="2" name="Content Placeholder 342018">
            <a:extLst>
              <a:ext uri="{FF2B5EF4-FFF2-40B4-BE49-F238E27FC236}">
                <a16:creationId xmlns:a16="http://schemas.microsoft.com/office/drawing/2014/main" xmlns="" id="{30F5EE33-2012-4C99-BA83-F9534655E614}"/>
              </a:ext>
            </a:extLst>
          </p:cNvPr>
          <p:cNvGrpSpPr>
            <a:grpSpLocks noChangeAspect="1"/>
          </p:cNvGrpSpPr>
          <p:nvPr/>
        </p:nvGrpSpPr>
        <p:grpSpPr bwMode="auto">
          <a:xfrm>
            <a:off x="2641600" y="457200"/>
            <a:ext cx="7335838" cy="5715000"/>
            <a:chOff x="1680" y="866"/>
            <a:chExt cx="2400" cy="2592"/>
          </a:xfrm>
        </p:grpSpPr>
        <p:sp>
          <p:nvSpPr>
            <p:cNvPr id="3" name="_s342021">
              <a:extLst>
                <a:ext uri="{FF2B5EF4-FFF2-40B4-BE49-F238E27FC236}">
                  <a16:creationId xmlns:a16="http://schemas.microsoft.com/office/drawing/2014/main" xmlns="" id="{83B59FA5-C0CA-45DC-B4AD-893B0D3E9317}"/>
                </a:ext>
              </a:extLst>
            </p:cNvPr>
            <p:cNvSpPr>
              <a:spLocks noChangeShapeType="1"/>
            </p:cNvSpPr>
            <p:nvPr/>
          </p:nvSpPr>
          <p:spPr bwMode="auto">
            <a:xfrm flipH="1" flipV="1">
              <a:off x="2309" y="1977"/>
              <a:ext cx="286" cy="92"/>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4" name="_s342022">
              <a:extLst>
                <a:ext uri="{FF2B5EF4-FFF2-40B4-BE49-F238E27FC236}">
                  <a16:creationId xmlns:a16="http://schemas.microsoft.com/office/drawing/2014/main" xmlns="" id="{B23B5E34-6CE7-4F1E-8650-DB1E0DFE60D8}"/>
                </a:ext>
              </a:extLst>
            </p:cNvPr>
            <p:cNvSpPr>
              <a:spLocks noChangeArrowheads="1"/>
            </p:cNvSpPr>
            <p:nvPr/>
          </p:nvSpPr>
          <p:spPr bwMode="auto">
            <a:xfrm>
              <a:off x="1725" y="1585"/>
              <a:ext cx="600" cy="600"/>
            </a:xfrm>
            <a:prstGeom prst="ellipse">
              <a:avLst/>
            </a:prstGeom>
            <a:gradFill rotWithShape="1">
              <a:gsLst>
                <a:gs pos="0">
                  <a:srgbClr val="FFFF00"/>
                </a:gs>
                <a:gs pos="100000">
                  <a:srgbClr val="FFFF00">
                    <a:gamma/>
                    <a:shade val="46275"/>
                    <a:invGamma/>
                  </a:srgbClr>
                </a:gs>
              </a:gsLst>
              <a:path path="shape">
                <a:fillToRect l="50000" t="50000" r="50000" b="50000"/>
              </a:path>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00CC"/>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500" b="1" i="0" u="none" strike="noStrike" cap="none" normalizeH="0" baseline="0">
                <a:ln>
                  <a:noFill/>
                </a:ln>
                <a:solidFill>
                  <a:srgbClr val="0000CC"/>
                </a:solidFill>
                <a:effectLst>
                  <a:outerShdw blurRad="38100" dist="38100" dir="2700000" algn="tl">
                    <a:srgbClr val="000000"/>
                  </a:outerShdw>
                </a:effectLst>
                <a:latin typeface=".VnArial"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CC"/>
                  </a:solidFill>
                  <a:effectLst>
                    <a:outerShdw blurRad="38100" dist="38100" dir="2700000" algn="tl">
                      <a:srgbClr val="000000"/>
                    </a:outerShdw>
                  </a:effectLst>
                  <a:latin typeface="Arial" panose="020B0604020202020204" pitchFamily="34" charset="0"/>
                  <a:cs typeface="Arial" panose="020B0604020202020204" pitchFamily="34" charset="0"/>
                </a:rPr>
                <a:t>HĐ HỌC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CC"/>
                  </a:solidFill>
                  <a:effectLst>
                    <a:outerShdw blurRad="38100" dist="38100" dir="2700000" algn="tl">
                      <a:srgbClr val="000000"/>
                    </a:outerShdw>
                  </a:effectLst>
                  <a:latin typeface="Arial" panose="020B0604020202020204" pitchFamily="34" charset="0"/>
                  <a:cs typeface="Arial" panose="020B0604020202020204" pitchFamily="34" charset="0"/>
                </a:rPr>
                <a:t>CỦA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CC"/>
                  </a:solidFill>
                  <a:effectLst>
                    <a:outerShdw blurRad="38100" dist="38100" dir="2700000" algn="tl">
                      <a:srgbClr val="000000"/>
                    </a:outerShdw>
                  </a:effectLst>
                  <a:latin typeface="Arial" panose="020B0604020202020204" pitchFamily="34" charset="0"/>
                  <a:cs typeface="Arial" panose="020B0604020202020204" pitchFamily="34" charset="0"/>
                </a:rPr>
                <a:t>HS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500" b="1" i="0" u="none" strike="noStrike" cap="none" normalizeH="0" baseline="0">
                <a:ln>
                  <a:noFill/>
                </a:ln>
                <a:solidFill>
                  <a:srgbClr val="0000CC"/>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VnArial" pitchFamily="34" charset="0"/>
                <a:cs typeface="Arial" panose="020B0604020202020204" pitchFamily="34" charset="0"/>
              </a:endParaRPr>
            </a:p>
          </p:txBody>
        </p:sp>
        <p:sp>
          <p:nvSpPr>
            <p:cNvPr id="5" name="_s342023">
              <a:extLst>
                <a:ext uri="{FF2B5EF4-FFF2-40B4-BE49-F238E27FC236}">
                  <a16:creationId xmlns:a16="http://schemas.microsoft.com/office/drawing/2014/main" xmlns="" id="{D06E8211-3C72-4544-988F-5DFB2BD7EFDF}"/>
                </a:ext>
              </a:extLst>
            </p:cNvPr>
            <p:cNvSpPr>
              <a:spLocks noChangeShapeType="1"/>
            </p:cNvSpPr>
            <p:nvPr/>
          </p:nvSpPr>
          <p:spPr bwMode="auto">
            <a:xfrm flipH="1">
              <a:off x="2528" y="2404"/>
              <a:ext cx="176" cy="243"/>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6" name="_s342024">
              <a:extLst>
                <a:ext uri="{FF2B5EF4-FFF2-40B4-BE49-F238E27FC236}">
                  <a16:creationId xmlns:a16="http://schemas.microsoft.com/office/drawing/2014/main" xmlns="" id="{382C8208-CADE-47D4-8F55-4770B79AB7E7}"/>
                </a:ext>
              </a:extLst>
            </p:cNvPr>
            <p:cNvSpPr>
              <a:spLocks noChangeArrowheads="1"/>
            </p:cNvSpPr>
            <p:nvPr/>
          </p:nvSpPr>
          <p:spPr bwMode="auto">
            <a:xfrm>
              <a:off x="2053" y="2589"/>
              <a:ext cx="600" cy="600"/>
            </a:xfrm>
            <a:prstGeom prst="ellipse">
              <a:avLst/>
            </a:prstGeom>
            <a:gradFill rotWithShape="1">
              <a:gsLst>
                <a:gs pos="0">
                  <a:srgbClr val="FFFF00"/>
                </a:gs>
                <a:gs pos="100000">
                  <a:srgbClr val="FFFF00">
                    <a:gamma/>
                    <a:shade val="46275"/>
                    <a:invGamma/>
                  </a:srgbClr>
                </a:gs>
              </a:gsLst>
              <a:path path="shape">
                <a:fillToRect l="50000" t="50000" r="50000" b="50000"/>
              </a:path>
            </a:gradFill>
            <a:ln w="9525">
              <a:solidFill>
                <a:srgbClr val="0000FF"/>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HĐ DẠY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CỦA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GV</a:t>
              </a:r>
            </a:p>
          </p:txBody>
        </p:sp>
        <p:sp>
          <p:nvSpPr>
            <p:cNvPr id="7" name="_s342025">
              <a:extLst>
                <a:ext uri="{FF2B5EF4-FFF2-40B4-BE49-F238E27FC236}">
                  <a16:creationId xmlns:a16="http://schemas.microsoft.com/office/drawing/2014/main" xmlns="" id="{E5796F2F-FC91-4E84-918E-2ADD3CEC89FF}"/>
                </a:ext>
              </a:extLst>
            </p:cNvPr>
            <p:cNvSpPr>
              <a:spLocks noChangeShapeType="1"/>
            </p:cNvSpPr>
            <p:nvPr/>
          </p:nvSpPr>
          <p:spPr bwMode="auto">
            <a:xfrm>
              <a:off x="3056" y="2404"/>
              <a:ext cx="177" cy="242"/>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8" name="_s342026">
              <a:extLst>
                <a:ext uri="{FF2B5EF4-FFF2-40B4-BE49-F238E27FC236}">
                  <a16:creationId xmlns:a16="http://schemas.microsoft.com/office/drawing/2014/main" xmlns="" id="{BBAE01C6-C05A-4B48-A56B-F1AA7332B80A}"/>
                </a:ext>
              </a:extLst>
            </p:cNvPr>
            <p:cNvSpPr>
              <a:spLocks noChangeArrowheads="1"/>
            </p:cNvSpPr>
            <p:nvPr/>
          </p:nvSpPr>
          <p:spPr bwMode="auto">
            <a:xfrm>
              <a:off x="3109" y="2588"/>
              <a:ext cx="600" cy="600"/>
            </a:xfrm>
            <a:prstGeom prst="ellipse">
              <a:avLst/>
            </a:prstGeom>
            <a:gradFill rotWithShape="1">
              <a:gsLst>
                <a:gs pos="0">
                  <a:srgbClr val="FFFF00"/>
                </a:gs>
                <a:gs pos="100000">
                  <a:srgbClr val="FFFF00">
                    <a:gamma/>
                    <a:shade val="46275"/>
                    <a:invGamma/>
                  </a:srgbClr>
                </a:gs>
              </a:gsLst>
              <a:path path="shape">
                <a:fillToRect l="50000" t="50000" r="50000" b="50000"/>
              </a:path>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00CC"/>
                </a:solidFill>
                <a:effectLst>
                  <a:outerShdw blurRad="38100" dist="38100" dir="2700000" algn="tl">
                    <a:srgbClr val="000000"/>
                  </a:outerShdw>
                </a:effectLst>
                <a:latin typeface=".VnArial"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00CC"/>
                </a:solidFill>
                <a:effectLst>
                  <a:outerShdw blurRad="38100" dist="38100" dir="2700000" algn="tl">
                    <a:srgbClr val="000000"/>
                  </a:outerShdw>
                </a:effectLst>
                <a:latin typeface=".Vn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CC"/>
                  </a:solidFill>
                  <a:effectLst>
                    <a:outerShdw blurRad="38100" dist="38100" dir="2700000" algn="tl">
                      <a:srgbClr val="000000"/>
                    </a:outerShdw>
                  </a:effectLst>
                  <a:latin typeface="Arial" panose="020B0604020202020204" pitchFamily="34" charset="0"/>
                  <a:cs typeface="Arial" panose="020B0604020202020204" pitchFamily="34" charset="0"/>
                </a:rPr>
                <a:t>QUẢN LÝ</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CC"/>
                  </a:solidFill>
                  <a:effectLst>
                    <a:outerShdw blurRad="38100" dist="38100" dir="2700000" algn="tl">
                      <a:srgbClr val="000000"/>
                    </a:outerShdw>
                  </a:effectLst>
                  <a:latin typeface="Arial" panose="020B0604020202020204" pitchFamily="34" charset="0"/>
                  <a:cs typeface="Arial" panose="020B0604020202020204" pitchFamily="34" charset="0"/>
                </a:rPr>
                <a:t>CHỈ ĐẠO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500" b="1" i="0" u="none" strike="noStrike" cap="none" normalizeH="0" baseline="0">
                <a:ln>
                  <a:noFill/>
                </a:ln>
                <a:solidFill>
                  <a:srgbClr val="0000CC"/>
                </a:solidFill>
                <a:effectLst>
                  <a:outerShdw blurRad="38100" dist="38100" dir="2700000" algn="tl">
                    <a:srgbClr val="000000"/>
                  </a:outerShdw>
                </a:effectLst>
                <a:latin typeface=".VnArialH"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300" b="1" i="0" u="none" strike="noStrike" cap="none" normalizeH="0" baseline="0">
                <a:ln>
                  <a:noFill/>
                </a:ln>
                <a:solidFill>
                  <a:srgbClr val="0000CC"/>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500" b="1" i="0" u="none" strike="noStrike" cap="none" normalizeH="0" baseline="0">
                <a:ln>
                  <a:noFill/>
                </a:ln>
                <a:solidFill>
                  <a:srgbClr val="0000CC"/>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0000CC"/>
                </a:solidFill>
                <a:effectLst/>
                <a:latin typeface="Arial" panose="020B0604020202020204" pitchFamily="34" charset="0"/>
                <a:cs typeface="Arial" panose="020B0604020202020204" pitchFamily="34" charset="0"/>
              </a:endParaRPr>
            </a:p>
          </p:txBody>
        </p:sp>
        <p:sp>
          <p:nvSpPr>
            <p:cNvPr id="9" name="_s342027">
              <a:extLst>
                <a:ext uri="{FF2B5EF4-FFF2-40B4-BE49-F238E27FC236}">
                  <a16:creationId xmlns:a16="http://schemas.microsoft.com/office/drawing/2014/main" xmlns="" id="{AB3002EC-5030-4EA7-A8AF-1C2456738F25}"/>
                </a:ext>
              </a:extLst>
            </p:cNvPr>
            <p:cNvSpPr>
              <a:spLocks noChangeShapeType="1"/>
            </p:cNvSpPr>
            <p:nvPr/>
          </p:nvSpPr>
          <p:spPr bwMode="auto">
            <a:xfrm flipV="1">
              <a:off x="3165" y="1976"/>
              <a:ext cx="285" cy="93"/>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10" name="_s342028">
              <a:extLst>
                <a:ext uri="{FF2B5EF4-FFF2-40B4-BE49-F238E27FC236}">
                  <a16:creationId xmlns:a16="http://schemas.microsoft.com/office/drawing/2014/main" xmlns="" id="{C2FB7FBA-211B-4365-8CA4-BCB5F8B3A336}"/>
                </a:ext>
              </a:extLst>
            </p:cNvPr>
            <p:cNvSpPr>
              <a:spLocks noChangeArrowheads="1"/>
            </p:cNvSpPr>
            <p:nvPr/>
          </p:nvSpPr>
          <p:spPr bwMode="auto">
            <a:xfrm>
              <a:off x="3435" y="1583"/>
              <a:ext cx="600" cy="600"/>
            </a:xfrm>
            <a:prstGeom prst="ellipse">
              <a:avLst/>
            </a:prstGeom>
            <a:gradFill rotWithShape="1">
              <a:gsLst>
                <a:gs pos="0">
                  <a:srgbClr val="FFFF00"/>
                </a:gs>
                <a:gs pos="100000">
                  <a:srgbClr val="FFFF00">
                    <a:gamma/>
                    <a:shade val="46275"/>
                    <a:invGamma/>
                  </a:srgbClr>
                </a:gs>
              </a:gsLst>
              <a:path path="shape">
                <a:fillToRect l="50000" t="50000" r="50000" b="50000"/>
              </a:path>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CC"/>
                  </a:solidFill>
                  <a:effectLst>
                    <a:outerShdw blurRad="38100" dist="38100" dir="2700000" algn="tl">
                      <a:srgbClr val="000000"/>
                    </a:outerShdw>
                  </a:effectLst>
                  <a:latin typeface="Arial" panose="020B0604020202020204" pitchFamily="34" charset="0"/>
                  <a:cs typeface="Arial" panose="020B0604020202020204" pitchFamily="34" charset="0"/>
                </a:rPr>
                <a:t>XẾP LOẠI</a:t>
              </a:r>
            </a:p>
          </p:txBody>
        </p:sp>
        <p:sp>
          <p:nvSpPr>
            <p:cNvPr id="11" name="_s342029">
              <a:extLst>
                <a:ext uri="{FF2B5EF4-FFF2-40B4-BE49-F238E27FC236}">
                  <a16:creationId xmlns:a16="http://schemas.microsoft.com/office/drawing/2014/main" xmlns="" id="{C51C4F11-1104-49B9-B65B-9F8A5F5A8EEF}"/>
                </a:ext>
              </a:extLst>
            </p:cNvPr>
            <p:cNvSpPr>
              <a:spLocks noChangeShapeType="1"/>
            </p:cNvSpPr>
            <p:nvPr/>
          </p:nvSpPr>
          <p:spPr bwMode="auto">
            <a:xfrm flipV="1">
              <a:off x="2880" y="1562"/>
              <a:ext cx="0" cy="3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13" name="_s342030">
              <a:extLst>
                <a:ext uri="{FF2B5EF4-FFF2-40B4-BE49-F238E27FC236}">
                  <a16:creationId xmlns:a16="http://schemas.microsoft.com/office/drawing/2014/main" xmlns="" id="{B38DBE28-9259-4DA2-8AEC-AEBD31726328}"/>
                </a:ext>
              </a:extLst>
            </p:cNvPr>
            <p:cNvSpPr>
              <a:spLocks noChangeArrowheads="1"/>
            </p:cNvSpPr>
            <p:nvPr/>
          </p:nvSpPr>
          <p:spPr bwMode="auto">
            <a:xfrm>
              <a:off x="2580" y="962"/>
              <a:ext cx="600" cy="600"/>
            </a:xfrm>
            <a:prstGeom prst="ellipse">
              <a:avLst/>
            </a:prstGeom>
            <a:gradFill rotWithShape="1">
              <a:gsLst>
                <a:gs pos="0">
                  <a:srgbClr val="FFFF00"/>
                </a:gs>
                <a:gs pos="100000">
                  <a:srgbClr val="FFFF00">
                    <a:gamma/>
                    <a:shade val="46275"/>
                    <a:invGamma/>
                  </a:srgbClr>
                </a:gs>
              </a:gsLst>
              <a:path path="shape">
                <a:fillToRect l="50000" t="50000" r="50000" b="50000"/>
              </a:path>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CC"/>
                  </a:solidFill>
                  <a:effectLst>
                    <a:outerShdw blurRad="38100" dist="38100" dir="2700000" algn="tl">
                      <a:srgbClr val="000000"/>
                    </a:outerShdw>
                  </a:effectLst>
                  <a:latin typeface="Arial" panose="020B0604020202020204" pitchFamily="34" charset="0"/>
                  <a:cs typeface="Arial" panose="020B0604020202020204" pitchFamily="34" charset="0"/>
                </a:rPr>
                <a:t>KIỂM TRA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CC"/>
                  </a:solidFill>
                  <a:effectLst>
                    <a:outerShdw blurRad="38100" dist="38100" dir="2700000" algn="tl">
                      <a:srgbClr val="000000"/>
                    </a:outerShdw>
                  </a:effectLst>
                  <a:latin typeface="Arial" panose="020B0604020202020204" pitchFamily="34" charset="0"/>
                  <a:cs typeface="Arial" panose="020B0604020202020204" pitchFamily="34" charset="0"/>
                </a:rPr>
                <a:t>ĐÁNH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CC"/>
                  </a:solidFill>
                  <a:effectLst>
                    <a:outerShdw blurRad="38100" dist="38100" dir="2700000" algn="tl">
                      <a:srgbClr val="000000"/>
                    </a:outerShdw>
                  </a:effectLst>
                  <a:latin typeface="Arial" panose="020B0604020202020204" pitchFamily="34" charset="0"/>
                  <a:cs typeface="Arial" panose="020B0604020202020204" pitchFamily="34" charset="0"/>
                </a:rPr>
                <a:t>GIÁ</a:t>
              </a:r>
            </a:p>
          </p:txBody>
        </p:sp>
        <p:sp>
          <p:nvSpPr>
            <p:cNvPr id="14" name="_s342031">
              <a:extLst>
                <a:ext uri="{FF2B5EF4-FFF2-40B4-BE49-F238E27FC236}">
                  <a16:creationId xmlns:a16="http://schemas.microsoft.com/office/drawing/2014/main" xmlns="" id="{B82EF68A-1F1E-4790-B946-6E07C132B992}"/>
                </a:ext>
              </a:extLst>
            </p:cNvPr>
            <p:cNvSpPr>
              <a:spLocks noChangeArrowheads="1"/>
            </p:cNvSpPr>
            <p:nvPr/>
          </p:nvSpPr>
          <p:spPr bwMode="auto">
            <a:xfrm>
              <a:off x="2580" y="1862"/>
              <a:ext cx="600" cy="600"/>
            </a:xfrm>
            <a:prstGeom prst="ellipse">
              <a:avLst/>
            </a:prstGeom>
            <a:gradFill rotWithShape="1">
              <a:gsLst>
                <a:gs pos="0">
                  <a:srgbClr val="0000CC"/>
                </a:gs>
                <a:gs pos="100000">
                  <a:srgbClr val="0000CC">
                    <a:gamma/>
                    <a:shade val="46275"/>
                    <a:invGamma/>
                  </a:srgbClr>
                </a:gs>
              </a:gsLst>
              <a:path path="shape">
                <a:fillToRect l="50000" t="50000" r="50000" b="50000"/>
              </a:path>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GIÁO DỤC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TOÀN DIỆN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HỌC SINH</a:t>
              </a:r>
            </a:p>
          </p:txBody>
        </p:sp>
      </p:grpSp>
      <p:sp>
        <p:nvSpPr>
          <p:cNvPr id="342032" name="WordArt 16">
            <a:extLst>
              <a:ext uri="{FF2B5EF4-FFF2-40B4-BE49-F238E27FC236}">
                <a16:creationId xmlns:a16="http://schemas.microsoft.com/office/drawing/2014/main" xmlns="" id="{E9F40911-E8AA-47C9-80B3-FCFA5793005B}"/>
              </a:ext>
            </a:extLst>
          </p:cNvPr>
          <p:cNvSpPr>
            <a:spLocks noChangeArrowheads="1" noChangeShapeType="1" noTextEdit="1"/>
          </p:cNvSpPr>
          <p:nvPr/>
        </p:nvSpPr>
        <p:spPr bwMode="auto">
          <a:xfrm rot="3398448">
            <a:off x="4573588" y="836613"/>
            <a:ext cx="3662362" cy="4881562"/>
          </a:xfrm>
          <a:prstGeom prst="rect">
            <a:avLst/>
          </a:prstGeom>
          <a:extLst>
            <a:ext uri="{AF507438-7753-43E0-B8FC-AC1667EBCBE1}">
              <a14:hiddenEffects xmlns:a14="http://schemas.microsoft.com/office/drawing/2010/main">
                <a:effectLst/>
              </a14:hiddenEffects>
            </a:ext>
          </a:extLst>
        </p:spPr>
        <p:txBody>
          <a:bodyPr wrap="none" fromWordArt="1">
            <a:prstTxWarp prst="textCirclePour">
              <a:avLst>
                <a:gd name="adj1" fmla="val 10879968"/>
                <a:gd name="adj2" fmla="val 50000"/>
              </a:avLst>
            </a:prstTxWarp>
          </a:bodyPr>
          <a:lstStyle/>
          <a:p>
            <a:pPr algn="ctr"/>
            <a:endParaRPr lang="en-US" sz="1000" b="1" i="1" kern="10">
              <a:ln w="9525" cap="sq">
                <a:solidFill>
                  <a:srgbClr val="000000"/>
                </a:solidFill>
                <a:round/>
                <a:headEnd type="none" w="sm" len="sm"/>
                <a:tailEnd type="none" w="sm" len="sm"/>
              </a:ln>
              <a:solidFill>
                <a:srgbClr val="FFFF00"/>
              </a:solidFill>
              <a:latin typeface="Times New Roman" panose="02020603050405020304" pitchFamily="18" charset="0"/>
              <a:cs typeface="Times New Roman" panose="02020603050405020304" pitchFamily="18" charset="0"/>
            </a:endParaRPr>
          </a:p>
          <a:p>
            <a:pPr algn="ctr"/>
            <a:r>
              <a:rPr lang="en-US" sz="1000" b="1" i="1" kern="10">
                <a:ln w="9525" cap="sq">
                  <a:solidFill>
                    <a:srgbClr val="000000"/>
                  </a:solidFill>
                  <a:round/>
                  <a:headEnd type="none" w="sm" len="sm"/>
                  <a:tailEnd type="none" w="sm" len="sm"/>
                </a:ln>
                <a:solidFill>
                  <a:srgbClr val="FFFF00"/>
                </a:solidFill>
                <a:latin typeface="Times New Roman" panose="02020603050405020304" pitchFamily="18" charset="0"/>
                <a:cs typeface="Times New Roman" panose="02020603050405020304" pitchFamily="18" charset="0"/>
              </a:rPr>
              <a:t>-TẤT CẢ VÌ HỌC SINH THÂN YÊU-</a:t>
            </a:r>
          </a:p>
        </p:txBody>
      </p:sp>
      <p:pic>
        <p:nvPicPr>
          <p:cNvPr id="342033" name="Picture 17">
            <a:extLst>
              <a:ext uri="{FF2B5EF4-FFF2-40B4-BE49-F238E27FC236}">
                <a16:creationId xmlns:a16="http://schemas.microsoft.com/office/drawing/2014/main" xmlns="" id="{57B6F7F8-7587-4441-AD0D-118A280F55AC}"/>
              </a:ext>
            </a:extLst>
          </p:cNvPr>
          <p:cNvPicPr>
            <a:picLocks noGrp="1" noChangeAspect="1" noChangeArrowheads="1" noCro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0" y="-228600"/>
            <a:ext cx="711200" cy="533400"/>
          </a:xfrm>
          <a:noFill/>
          <a:ln/>
        </p:spPr>
      </p:pic>
      <p:sp>
        <p:nvSpPr>
          <p:cNvPr id="342034" name="AutoShape 18">
            <a:extLst>
              <a:ext uri="{FF2B5EF4-FFF2-40B4-BE49-F238E27FC236}">
                <a16:creationId xmlns:a16="http://schemas.microsoft.com/office/drawing/2014/main" xmlns="" id="{9483A863-125E-4DDB-8C9D-221A98CE96C5}"/>
              </a:ext>
            </a:extLst>
          </p:cNvPr>
          <p:cNvSpPr>
            <a:spLocks noChangeArrowheads="1"/>
          </p:cNvSpPr>
          <p:nvPr/>
        </p:nvSpPr>
        <p:spPr bwMode="auto">
          <a:xfrm rot="2451588">
            <a:off x="7112000" y="885825"/>
            <a:ext cx="2743200" cy="838200"/>
          </a:xfrm>
          <a:prstGeom prst="curvedDownArrow">
            <a:avLst>
              <a:gd name="adj1" fmla="val 65455"/>
              <a:gd name="adj2" fmla="val 130909"/>
              <a:gd name="adj3" fmla="val 33333"/>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035" name="AutoShape 19">
            <a:extLst>
              <a:ext uri="{FF2B5EF4-FFF2-40B4-BE49-F238E27FC236}">
                <a16:creationId xmlns:a16="http://schemas.microsoft.com/office/drawing/2014/main" xmlns="" id="{2A8072B2-3B1C-422A-8D48-D28C821C210D}"/>
              </a:ext>
            </a:extLst>
          </p:cNvPr>
          <p:cNvSpPr>
            <a:spLocks noChangeArrowheads="1"/>
          </p:cNvSpPr>
          <p:nvPr/>
        </p:nvSpPr>
        <p:spPr bwMode="auto">
          <a:xfrm rot="711539">
            <a:off x="8940800" y="3276600"/>
            <a:ext cx="1301750" cy="2133600"/>
          </a:xfrm>
          <a:prstGeom prst="curvedLeftArrow">
            <a:avLst>
              <a:gd name="adj1" fmla="val 32780"/>
              <a:gd name="adj2" fmla="val 65561"/>
              <a:gd name="adj3" fmla="val 33333"/>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036" name="AutoShape 20">
            <a:extLst>
              <a:ext uri="{FF2B5EF4-FFF2-40B4-BE49-F238E27FC236}">
                <a16:creationId xmlns:a16="http://schemas.microsoft.com/office/drawing/2014/main" xmlns="" id="{57BD44B4-06C0-4B87-87EB-7C0AD41C4EC6}"/>
              </a:ext>
            </a:extLst>
          </p:cNvPr>
          <p:cNvSpPr>
            <a:spLocks noChangeArrowheads="1"/>
          </p:cNvSpPr>
          <p:nvPr/>
        </p:nvSpPr>
        <p:spPr bwMode="auto">
          <a:xfrm rot="5400000">
            <a:off x="5815012" y="4494213"/>
            <a:ext cx="671513" cy="2751138"/>
          </a:xfrm>
          <a:prstGeom prst="curvedLeftArrow">
            <a:avLst>
              <a:gd name="adj1" fmla="val 81938"/>
              <a:gd name="adj2" fmla="val 163877"/>
              <a:gd name="adj3" fmla="val 33333"/>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037" name="AutoShape 21">
            <a:extLst>
              <a:ext uri="{FF2B5EF4-FFF2-40B4-BE49-F238E27FC236}">
                <a16:creationId xmlns:a16="http://schemas.microsoft.com/office/drawing/2014/main" xmlns="" id="{AC84ED87-F320-4965-A22F-A294BBE5E54E}"/>
              </a:ext>
            </a:extLst>
          </p:cNvPr>
          <p:cNvSpPr>
            <a:spLocks noChangeArrowheads="1"/>
          </p:cNvSpPr>
          <p:nvPr/>
        </p:nvSpPr>
        <p:spPr bwMode="auto">
          <a:xfrm rot="10548731">
            <a:off x="2235200" y="3019425"/>
            <a:ext cx="1422400" cy="2133600"/>
          </a:xfrm>
          <a:prstGeom prst="curvedLeftArrow">
            <a:avLst>
              <a:gd name="adj1" fmla="val 27708"/>
              <a:gd name="adj2" fmla="val 60000"/>
              <a:gd name="adj3" fmla="val 33333"/>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038" name="AutoShape 22">
            <a:extLst>
              <a:ext uri="{FF2B5EF4-FFF2-40B4-BE49-F238E27FC236}">
                <a16:creationId xmlns:a16="http://schemas.microsoft.com/office/drawing/2014/main" xmlns="" id="{38F9EC8C-4747-44A8-91C5-98BFDF0ADFD4}"/>
              </a:ext>
            </a:extLst>
          </p:cNvPr>
          <p:cNvSpPr>
            <a:spLocks noChangeArrowheads="1"/>
          </p:cNvSpPr>
          <p:nvPr/>
        </p:nvSpPr>
        <p:spPr bwMode="auto">
          <a:xfrm rot="-1927902">
            <a:off x="2743200" y="733425"/>
            <a:ext cx="3189288" cy="889000"/>
          </a:xfrm>
          <a:prstGeom prst="curvedDownArrow">
            <a:avLst>
              <a:gd name="adj1" fmla="val 71750"/>
              <a:gd name="adj2" fmla="val 143500"/>
              <a:gd name="adj3" fmla="val 33333"/>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039" name="AutoShape 23">
            <a:extLst>
              <a:ext uri="{FF2B5EF4-FFF2-40B4-BE49-F238E27FC236}">
                <a16:creationId xmlns:a16="http://schemas.microsoft.com/office/drawing/2014/main" xmlns="" id="{3E03EC6F-CC3C-4299-9451-6FD58ABD0FBD}"/>
              </a:ext>
            </a:extLst>
          </p:cNvPr>
          <p:cNvSpPr>
            <a:spLocks noChangeArrowheads="1"/>
          </p:cNvSpPr>
          <p:nvPr/>
        </p:nvSpPr>
        <p:spPr bwMode="auto">
          <a:xfrm>
            <a:off x="1117600" y="6248400"/>
            <a:ext cx="10464800" cy="609600"/>
          </a:xfrm>
          <a:prstGeom prst="upArrowCallout">
            <a:avLst>
              <a:gd name="adj1" fmla="val 429167"/>
              <a:gd name="adj2" fmla="val 429167"/>
              <a:gd name="adj3" fmla="val 16667"/>
              <a:gd name="adj4" fmla="val 66667"/>
            </a:avLst>
          </a:prstGeom>
          <a:solidFill>
            <a:srgbClr val="0033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solidFill>
                  <a:srgbClr val="FFFF00"/>
                </a:solidFill>
                <a:latin typeface="Arial" panose="020B0604020202020204" pitchFamily="34" charset="0"/>
              </a:rPr>
              <a:t>CÁC HOẠT ĐỘNG GIÁO DỤC TRONG NHÀ TRƯỜNG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42032"/>
                                        </p:tgtEl>
                                        <p:attrNameLst>
                                          <p:attrName>style.visibility</p:attrName>
                                        </p:attrNameLst>
                                      </p:cBhvr>
                                      <p:to>
                                        <p:strVal val="visible"/>
                                      </p:to>
                                    </p:set>
                                    <p:animEffect transition="in" filter="circle(in)">
                                      <p:cBhvr>
                                        <p:cTn id="7" dur="2000"/>
                                        <p:tgtEl>
                                          <p:spTgt spid="3420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42036"/>
                                        </p:tgtEl>
                                        <p:attrNameLst>
                                          <p:attrName>style.visibility</p:attrName>
                                        </p:attrNameLst>
                                      </p:cBhvr>
                                      <p:to>
                                        <p:strVal val="visible"/>
                                      </p:to>
                                    </p:set>
                                    <p:animEffect transition="in" filter="circle(in)">
                                      <p:cBhvr>
                                        <p:cTn id="17" dur="2000"/>
                                        <p:tgtEl>
                                          <p:spTgt spid="342036"/>
                                        </p:tgtEl>
                                      </p:cBhvr>
                                    </p:animEffect>
                                  </p:childTnLst>
                                </p:cTn>
                              </p:par>
                              <p:par>
                                <p:cTn id="18" presetID="6" presetClass="entr" presetSubtype="16" fill="hold" nodeType="withEffect">
                                  <p:stCondLst>
                                    <p:cond delay="0"/>
                                  </p:stCondLst>
                                  <p:childTnLst>
                                    <p:set>
                                      <p:cBhvr>
                                        <p:cTn id="19" dur="1" fill="hold">
                                          <p:stCondLst>
                                            <p:cond delay="0"/>
                                          </p:stCondLst>
                                        </p:cTn>
                                        <p:tgtEl>
                                          <p:spTgt spid="342037"/>
                                        </p:tgtEl>
                                        <p:attrNameLst>
                                          <p:attrName>style.visibility</p:attrName>
                                        </p:attrNameLst>
                                      </p:cBhvr>
                                      <p:to>
                                        <p:strVal val="visible"/>
                                      </p:to>
                                    </p:set>
                                    <p:animEffect transition="in" filter="circle(in)">
                                      <p:cBhvr>
                                        <p:cTn id="20" dur="2000"/>
                                        <p:tgtEl>
                                          <p:spTgt spid="342037"/>
                                        </p:tgtEl>
                                      </p:cBhvr>
                                    </p:animEffect>
                                  </p:childTnLst>
                                </p:cTn>
                              </p:par>
                              <p:par>
                                <p:cTn id="21" presetID="6" presetClass="entr" presetSubtype="16" fill="hold" nodeType="withEffect">
                                  <p:stCondLst>
                                    <p:cond delay="0"/>
                                  </p:stCondLst>
                                  <p:childTnLst>
                                    <p:set>
                                      <p:cBhvr>
                                        <p:cTn id="22" dur="1" fill="hold">
                                          <p:stCondLst>
                                            <p:cond delay="0"/>
                                          </p:stCondLst>
                                        </p:cTn>
                                        <p:tgtEl>
                                          <p:spTgt spid="342038"/>
                                        </p:tgtEl>
                                        <p:attrNameLst>
                                          <p:attrName>style.visibility</p:attrName>
                                        </p:attrNameLst>
                                      </p:cBhvr>
                                      <p:to>
                                        <p:strVal val="visible"/>
                                      </p:to>
                                    </p:set>
                                    <p:animEffect transition="in" filter="circle(in)">
                                      <p:cBhvr>
                                        <p:cTn id="23" dur="2000"/>
                                        <p:tgtEl>
                                          <p:spTgt spid="342038"/>
                                        </p:tgtEl>
                                      </p:cBhvr>
                                    </p:animEffect>
                                  </p:childTnLst>
                                </p:cTn>
                              </p:par>
                              <p:par>
                                <p:cTn id="24" presetID="6" presetClass="entr" presetSubtype="16" fill="hold" nodeType="withEffect">
                                  <p:stCondLst>
                                    <p:cond delay="0"/>
                                  </p:stCondLst>
                                  <p:childTnLst>
                                    <p:set>
                                      <p:cBhvr>
                                        <p:cTn id="25" dur="1" fill="hold">
                                          <p:stCondLst>
                                            <p:cond delay="0"/>
                                          </p:stCondLst>
                                        </p:cTn>
                                        <p:tgtEl>
                                          <p:spTgt spid="342034"/>
                                        </p:tgtEl>
                                        <p:attrNameLst>
                                          <p:attrName>style.visibility</p:attrName>
                                        </p:attrNameLst>
                                      </p:cBhvr>
                                      <p:to>
                                        <p:strVal val="visible"/>
                                      </p:to>
                                    </p:set>
                                    <p:animEffect transition="in" filter="circle(in)">
                                      <p:cBhvr>
                                        <p:cTn id="26" dur="2000"/>
                                        <p:tgtEl>
                                          <p:spTgt spid="342034"/>
                                        </p:tgtEl>
                                      </p:cBhvr>
                                    </p:animEffect>
                                  </p:childTnLst>
                                </p:cTn>
                              </p:par>
                              <p:par>
                                <p:cTn id="27" presetID="6" presetClass="entr" presetSubtype="16" fill="hold" nodeType="withEffect">
                                  <p:stCondLst>
                                    <p:cond delay="0"/>
                                  </p:stCondLst>
                                  <p:childTnLst>
                                    <p:set>
                                      <p:cBhvr>
                                        <p:cTn id="28" dur="1" fill="hold">
                                          <p:stCondLst>
                                            <p:cond delay="0"/>
                                          </p:stCondLst>
                                        </p:cTn>
                                        <p:tgtEl>
                                          <p:spTgt spid="342035"/>
                                        </p:tgtEl>
                                        <p:attrNameLst>
                                          <p:attrName>style.visibility</p:attrName>
                                        </p:attrNameLst>
                                      </p:cBhvr>
                                      <p:to>
                                        <p:strVal val="visible"/>
                                      </p:to>
                                    </p:set>
                                    <p:animEffect transition="in" filter="circle(in)">
                                      <p:cBhvr>
                                        <p:cTn id="29" dur="2000"/>
                                        <p:tgtEl>
                                          <p:spTgt spid="34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1368D451-ECED-4741-B2A5-BAB2942B5087}"/>
              </a:ext>
            </a:extLst>
          </p:cNvPr>
          <p:cNvSpPr>
            <a:spLocks noGrp="1"/>
          </p:cNvSpPr>
          <p:nvPr>
            <p:ph type="dt" sz="half" idx="10"/>
          </p:nvPr>
        </p:nvSpPr>
        <p:spPr/>
        <p:txBody>
          <a:bodyPr/>
          <a:lstStyle/>
          <a:p>
            <a:pPr>
              <a:defRPr/>
            </a:pPr>
            <a:fld id="{09372A9A-1479-47DF-B12C-463B80CEE712}" type="datetime1">
              <a:rPr lang="en-US"/>
              <a:pPr>
                <a:defRPr/>
              </a:pPr>
              <a:t>3/25/2020</a:t>
            </a:fld>
            <a:endParaRPr lang="en-US"/>
          </a:p>
        </p:txBody>
      </p:sp>
      <p:pic>
        <p:nvPicPr>
          <p:cNvPr id="318468" name="Picture 1">
            <a:extLst>
              <a:ext uri="{FF2B5EF4-FFF2-40B4-BE49-F238E27FC236}">
                <a16:creationId xmlns:a16="http://schemas.microsoft.com/office/drawing/2014/main" xmlns="" id="{2F5A9453-1229-42C3-9C00-436BEF002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404813"/>
            <a:ext cx="5962650" cy="58912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18469" name="Picture 2">
            <a:extLst>
              <a:ext uri="{FF2B5EF4-FFF2-40B4-BE49-F238E27FC236}">
                <a16:creationId xmlns:a16="http://schemas.microsoft.com/office/drawing/2014/main" xmlns="" id="{7044325E-ED5F-455F-945D-41E795D50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325" y="368300"/>
            <a:ext cx="5292725" cy="59261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xmlns="" id="{BF0F83FF-8791-4442-9DB2-903B0FB6433E}"/>
              </a:ext>
            </a:extLst>
          </p:cNvPr>
          <p:cNvSpPr>
            <a:spLocks noGrp="1"/>
          </p:cNvSpPr>
          <p:nvPr>
            <p:ph type="dt" sz="half" idx="10"/>
          </p:nvPr>
        </p:nvSpPr>
        <p:spPr/>
        <p:txBody>
          <a:bodyPr/>
          <a:lstStyle/>
          <a:p>
            <a:pPr>
              <a:defRPr/>
            </a:pPr>
            <a:fld id="{ECFB66D3-FCBD-4A79-96CA-5CAE530E0595}" type="datetime1">
              <a:rPr lang="en-US"/>
              <a:pPr>
                <a:defRPr/>
              </a:pPr>
              <a:t>3/25/2020</a:t>
            </a:fld>
            <a:endParaRPr lang="en-US"/>
          </a:p>
        </p:txBody>
      </p:sp>
      <p:pic>
        <p:nvPicPr>
          <p:cNvPr id="287746" name="Chart 1">
            <a:extLst>
              <a:ext uri="{FF2B5EF4-FFF2-40B4-BE49-F238E27FC236}">
                <a16:creationId xmlns:a16="http://schemas.microsoft.com/office/drawing/2014/main" xmlns="" id="{C7BEBE08-6665-4390-A11F-6E6C6ABD80D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23988"/>
            <a:ext cx="5921375" cy="267176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7747" name="Chart 1">
            <a:extLst>
              <a:ext uri="{FF2B5EF4-FFF2-40B4-BE49-F238E27FC236}">
                <a16:creationId xmlns:a16="http://schemas.microsoft.com/office/drawing/2014/main" xmlns="" id="{7723673B-82F1-4DB9-A39C-5F58F870CFC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538" y="1404938"/>
            <a:ext cx="5637212" cy="26955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7748" name="Chart 1">
            <a:extLst>
              <a:ext uri="{FF2B5EF4-FFF2-40B4-BE49-F238E27FC236}">
                <a16:creationId xmlns:a16="http://schemas.microsoft.com/office/drawing/2014/main" xmlns="" id="{31BDFF27-1286-4B04-BF7E-0103474C4EA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88" y="4254500"/>
            <a:ext cx="6019800" cy="23669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7749" name="Text Box 5">
            <a:extLst>
              <a:ext uri="{FF2B5EF4-FFF2-40B4-BE49-F238E27FC236}">
                <a16:creationId xmlns:a16="http://schemas.microsoft.com/office/drawing/2014/main" xmlns="" id="{30B9A91D-3D41-4558-8954-289E8ACAED8D}"/>
              </a:ext>
            </a:extLst>
          </p:cNvPr>
          <p:cNvSpPr txBox="1">
            <a:spLocks noChangeArrowheads="1"/>
          </p:cNvSpPr>
          <p:nvPr/>
        </p:nvSpPr>
        <p:spPr bwMode="auto">
          <a:xfrm>
            <a:off x="1758950" y="438150"/>
            <a:ext cx="9248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rgbClr val="0033CC"/>
                </a:solidFill>
              </a:rPr>
              <a:t>CHẤT LƯỢNG GIÁO DỤC TIỂU HỌC THEO CHƯƠNG TRÌNH HIỆN HÀNH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7746"/>
                                        </p:tgtEl>
                                        <p:attrNameLst>
                                          <p:attrName>style.visibility</p:attrName>
                                        </p:attrNameLst>
                                      </p:cBhvr>
                                      <p:to>
                                        <p:strVal val="visible"/>
                                      </p:to>
                                    </p:set>
                                    <p:animEffect transition="in" filter="checkerboard(across)">
                                      <p:cBhvr>
                                        <p:cTn id="7" dur="500"/>
                                        <p:tgtEl>
                                          <p:spTgt spid="287746"/>
                                        </p:tgtEl>
                                      </p:cBhvr>
                                    </p:animEffect>
                                  </p:childTnLst>
                                </p:cTn>
                              </p:par>
                              <p:par>
                                <p:cTn id="8" presetID="5" presetClass="entr" presetSubtype="10" fill="hold" nodeType="withEffect">
                                  <p:stCondLst>
                                    <p:cond delay="0"/>
                                  </p:stCondLst>
                                  <p:childTnLst>
                                    <p:set>
                                      <p:cBhvr>
                                        <p:cTn id="9" dur="1" fill="hold">
                                          <p:stCondLst>
                                            <p:cond delay="0"/>
                                          </p:stCondLst>
                                        </p:cTn>
                                        <p:tgtEl>
                                          <p:spTgt spid="287747"/>
                                        </p:tgtEl>
                                        <p:attrNameLst>
                                          <p:attrName>style.visibility</p:attrName>
                                        </p:attrNameLst>
                                      </p:cBhvr>
                                      <p:to>
                                        <p:strVal val="visible"/>
                                      </p:to>
                                    </p:set>
                                    <p:animEffect transition="in" filter="checkerboard(across)">
                                      <p:cBhvr>
                                        <p:cTn id="10" dur="500"/>
                                        <p:tgtEl>
                                          <p:spTgt spid="287747"/>
                                        </p:tgtEl>
                                      </p:cBhvr>
                                    </p:animEffect>
                                  </p:childTnLst>
                                </p:cTn>
                              </p:par>
                              <p:par>
                                <p:cTn id="11" presetID="5" presetClass="entr" presetSubtype="10" fill="hold" nodeType="withEffect">
                                  <p:stCondLst>
                                    <p:cond delay="0"/>
                                  </p:stCondLst>
                                  <p:childTnLst>
                                    <p:set>
                                      <p:cBhvr>
                                        <p:cTn id="12" dur="1" fill="hold">
                                          <p:stCondLst>
                                            <p:cond delay="0"/>
                                          </p:stCondLst>
                                        </p:cTn>
                                        <p:tgtEl>
                                          <p:spTgt spid="287748"/>
                                        </p:tgtEl>
                                        <p:attrNameLst>
                                          <p:attrName>style.visibility</p:attrName>
                                        </p:attrNameLst>
                                      </p:cBhvr>
                                      <p:to>
                                        <p:strVal val="visible"/>
                                      </p:to>
                                    </p:set>
                                    <p:animEffect transition="in" filter="checkerboard(across)">
                                      <p:cBhvr>
                                        <p:cTn id="13" dur="500"/>
                                        <p:tgtEl>
                                          <p:spTgt spid="287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xmlns="" id="{9EDACFFA-AE18-4CFF-889D-A1624D84F3BD}"/>
              </a:ext>
            </a:extLst>
          </p:cNvPr>
          <p:cNvSpPr>
            <a:spLocks noGrp="1"/>
          </p:cNvSpPr>
          <p:nvPr>
            <p:ph type="dt" sz="half" idx="10"/>
          </p:nvPr>
        </p:nvSpPr>
        <p:spPr/>
        <p:txBody>
          <a:bodyPr/>
          <a:lstStyle/>
          <a:p>
            <a:pPr>
              <a:defRPr/>
            </a:pPr>
            <a:fld id="{EAAE3712-0893-42C6-9035-9ECE89780EA9}" type="datetime1">
              <a:rPr lang="en-US"/>
              <a:pPr>
                <a:defRPr/>
              </a:pPr>
              <a:t>3/25/2020</a:t>
            </a:fld>
            <a:endParaRPr lang="en-US"/>
          </a:p>
        </p:txBody>
      </p:sp>
      <p:sp>
        <p:nvSpPr>
          <p:cNvPr id="16" name="Rectangle 15">
            <a:extLst>
              <a:ext uri="{FF2B5EF4-FFF2-40B4-BE49-F238E27FC236}">
                <a16:creationId xmlns:a16="http://schemas.microsoft.com/office/drawing/2014/main" xmlns="" id="{4143C4D0-9253-4A12-92BC-3300D2563385}"/>
              </a:ext>
            </a:extLst>
          </p:cNvPr>
          <p:cNvSpPr/>
          <p:nvPr/>
        </p:nvSpPr>
        <p:spPr>
          <a:xfrm>
            <a:off x="0" y="0"/>
            <a:ext cx="12192000" cy="727075"/>
          </a:xfrm>
          <a:prstGeom prst="rect">
            <a:avLst/>
          </a:prstGeom>
          <a:solidFill>
            <a:srgbClr val="F79646">
              <a:lumMod val="40000"/>
              <a:lumOff val="60000"/>
            </a:srgbClr>
          </a:solidFill>
          <a:ln w="25400" cap="flat" cmpd="sng" algn="ctr">
            <a:solidFill>
              <a:srgbClr val="4F81BD">
                <a:shade val="50000"/>
              </a:srgbClr>
            </a:solidFill>
            <a:prstDash val="solid"/>
          </a:ln>
          <a:effectLst/>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endParaRPr lang="en-US" altLang="en-US" sz="3600" b="1">
              <a:solidFill>
                <a:srgbClr val="000000"/>
              </a:solidFill>
              <a:latin typeface="Arial" panose="020B0604020202020204" pitchFamily="34" charset="0"/>
            </a:endParaRPr>
          </a:p>
          <a:p>
            <a:pPr algn="ctr" eaLnBrk="1" hangingPunct="1"/>
            <a:endParaRPr lang="en-US" altLang="en-US" sz="3200" b="1">
              <a:solidFill>
                <a:srgbClr val="000000"/>
              </a:solidFill>
              <a:latin typeface="Arial" panose="020B0604020202020204" pitchFamily="34" charset="0"/>
            </a:endParaRPr>
          </a:p>
          <a:p>
            <a:pPr algn="ctr" eaLnBrk="1" hangingPunct="1"/>
            <a:endParaRPr lang="en-US" altLang="en-US" sz="3600" b="1">
              <a:solidFill>
                <a:srgbClr val="000000"/>
              </a:solidFill>
              <a:latin typeface="Arial" panose="020B0604020202020204" pitchFamily="34" charset="0"/>
            </a:endParaRPr>
          </a:p>
        </p:txBody>
      </p:sp>
      <p:sp>
        <p:nvSpPr>
          <p:cNvPr id="5" name="Rounded Rectangle 4">
            <a:extLst>
              <a:ext uri="{FF2B5EF4-FFF2-40B4-BE49-F238E27FC236}">
                <a16:creationId xmlns:a16="http://schemas.microsoft.com/office/drawing/2014/main" xmlns="" id="{571C19ED-465D-4348-A594-19272DBECC91}"/>
              </a:ext>
            </a:extLst>
          </p:cNvPr>
          <p:cNvSpPr/>
          <p:nvPr/>
        </p:nvSpPr>
        <p:spPr>
          <a:xfrm>
            <a:off x="-38100" y="727075"/>
            <a:ext cx="1562100" cy="6130925"/>
          </a:xfrm>
          <a:prstGeom prst="roundRect">
            <a:avLst/>
          </a:prstGeom>
          <a:solidFill>
            <a:srgbClr val="8064A2">
              <a:lumMod val="40000"/>
              <a:lumOff val="60000"/>
            </a:srgbClr>
          </a:solidFill>
          <a:ln w="25400" cap="flat" cmpd="sng" algn="ctr">
            <a:solidFill>
              <a:srgbClr val="4F81BD">
                <a:shade val="50000"/>
              </a:srgbClr>
            </a:solidFill>
            <a:prstDash val="solid"/>
          </a:ln>
          <a:effectLst/>
        </p:spPr>
        <p:txBody>
          <a:bodyPr lIns="0" rIns="0" anchor="ctr"/>
          <a:lstStyle/>
          <a:p>
            <a:pPr algn="ctr" fontAlgn="auto">
              <a:spcBef>
                <a:spcPts val="0"/>
              </a:spcBef>
              <a:spcAft>
                <a:spcPts val="0"/>
              </a:spcAft>
              <a:defRPr/>
            </a:pPr>
            <a:r>
              <a:rPr lang="en-US" b="1" kern="0" dirty="0" err="1">
                <a:solidFill>
                  <a:sysClr val="windowText" lastClr="000000"/>
                </a:solidFill>
                <a:latin typeface="Arian (Body)"/>
              </a:rPr>
              <a:t>LỘ</a:t>
            </a:r>
            <a:r>
              <a:rPr lang="en-US" b="1" kern="0" dirty="0">
                <a:solidFill>
                  <a:sysClr val="windowText" lastClr="000000"/>
                </a:solidFill>
                <a:latin typeface="Arian (Body)"/>
              </a:rPr>
              <a:t>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err="1">
                <a:solidFill>
                  <a:sysClr val="windowText" lastClr="000000"/>
                </a:solidFill>
                <a:latin typeface="Arian (Body)"/>
              </a:rPr>
              <a:t>TRÌNH</a:t>
            </a:r>
            <a:endParaRPr lang="en-US" b="1" kern="0" dirty="0">
              <a:solidFill>
                <a:sysClr val="windowText" lastClr="000000"/>
              </a:solidFill>
              <a:latin typeface="Arian (Body)"/>
            </a:endParaRPr>
          </a:p>
          <a:p>
            <a:pPr algn="ctr" fontAlgn="auto">
              <a:spcBef>
                <a:spcPts val="0"/>
              </a:spcBef>
              <a:spcAft>
                <a:spcPts val="0"/>
              </a:spcAft>
              <a:defRPr/>
            </a:pPr>
            <a:r>
              <a:rPr lang="en-US" b="1" kern="0" dirty="0">
                <a:solidFill>
                  <a:sysClr val="windowText" lastClr="000000"/>
                </a:solidFill>
                <a:latin typeface="Arian (Body)"/>
              </a:rPr>
              <a:t> </a:t>
            </a:r>
          </a:p>
          <a:p>
            <a:pPr algn="ctr" fontAlgn="auto">
              <a:spcBef>
                <a:spcPts val="0"/>
              </a:spcBef>
              <a:spcAft>
                <a:spcPts val="0"/>
              </a:spcAft>
              <a:defRPr/>
            </a:pPr>
            <a:r>
              <a:rPr lang="en-US" b="1" kern="0" dirty="0" err="1">
                <a:solidFill>
                  <a:sysClr val="windowText" lastClr="000000"/>
                </a:solidFill>
                <a:latin typeface="Arian (Body)"/>
              </a:rPr>
              <a:t>ĐỔI</a:t>
            </a:r>
            <a:r>
              <a:rPr lang="en-US" b="1" kern="0" dirty="0">
                <a:solidFill>
                  <a:sysClr val="windowText" lastClr="000000"/>
                </a:solidFill>
                <a:latin typeface="Arian (Body)"/>
              </a:rPr>
              <a:t>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err="1">
                <a:solidFill>
                  <a:sysClr val="windowText" lastClr="000000"/>
                </a:solidFill>
                <a:latin typeface="Arian (Body)"/>
              </a:rPr>
              <a:t>MỚI</a:t>
            </a:r>
            <a:r>
              <a:rPr lang="en-US" b="1" kern="0" dirty="0">
                <a:solidFill>
                  <a:sysClr val="windowText" lastClr="000000"/>
                </a:solidFill>
                <a:latin typeface="Arian (Body)"/>
              </a:rPr>
              <a:t> </a:t>
            </a:r>
          </a:p>
        </p:txBody>
      </p:sp>
      <p:sp>
        <p:nvSpPr>
          <p:cNvPr id="30" name="Date Placeholder 29">
            <a:extLst>
              <a:ext uri="{FF2B5EF4-FFF2-40B4-BE49-F238E27FC236}">
                <a16:creationId xmlns:a16="http://schemas.microsoft.com/office/drawing/2014/main" xmlns="" id="{187F3AE9-5D0C-43C9-AF77-699808812048}"/>
              </a:ext>
            </a:extLst>
          </p:cNvPr>
          <p:cNvSpPr txBox="1">
            <a:spLocks noGrp="1"/>
          </p:cNvSpPr>
          <p:nvPr/>
        </p:nvSpPr>
        <p:spPr>
          <a:xfrm>
            <a:off x="609600" y="6356350"/>
            <a:ext cx="2844800" cy="365125"/>
          </a:xfrm>
          <a:prstGeom prst="rect">
            <a:avLst/>
          </a:prstGeom>
          <a:noFill/>
        </p:spPr>
        <p:txBody>
          <a:bodyPr anchor="ctr"/>
          <a:lstStyle/>
          <a:p>
            <a:pPr fontAlgn="auto">
              <a:spcBef>
                <a:spcPts val="0"/>
              </a:spcBef>
              <a:spcAft>
                <a:spcPts val="0"/>
              </a:spcAft>
              <a:defRPr/>
            </a:pPr>
            <a:fld id="{1168A8CF-BD2E-43A7-9AA7-4FCFEBEAB11A}" type="datetime1">
              <a:rPr lang="en-US" sz="1200">
                <a:solidFill>
                  <a:prstClr val="black">
                    <a:tint val="75000"/>
                  </a:prstClr>
                </a:solidFill>
                <a:latin typeface="+mn-lt"/>
                <a:cs typeface="+mn-cs"/>
              </a:rPr>
              <a:pPr fontAlgn="auto">
                <a:spcBef>
                  <a:spcPts val="0"/>
                </a:spcBef>
                <a:spcAft>
                  <a:spcPts val="0"/>
                </a:spcAft>
                <a:defRPr/>
              </a:pPr>
              <a:t>3/25/2020</a:t>
            </a:fld>
            <a:endParaRPr lang="en-US" sz="1200">
              <a:solidFill>
                <a:prstClr val="black">
                  <a:tint val="75000"/>
                </a:prstClr>
              </a:solidFill>
              <a:latin typeface="+mn-lt"/>
              <a:cs typeface="+mn-cs"/>
            </a:endParaRPr>
          </a:p>
        </p:txBody>
      </p:sp>
      <p:sp>
        <p:nvSpPr>
          <p:cNvPr id="332805" name="Slide Number Placeholder 30">
            <a:extLst>
              <a:ext uri="{FF2B5EF4-FFF2-40B4-BE49-F238E27FC236}">
                <a16:creationId xmlns:a16="http://schemas.microsoft.com/office/drawing/2014/main" xmlns="" id="{DF2F3056-5174-42FF-845F-5AF442E8C78F}"/>
              </a:ext>
            </a:extLst>
          </p:cNvPr>
          <p:cNvSpPr txBox="1">
            <a:spLocks noGrp="1" noChangeArrowheads="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4E2D1A3F-62A3-4592-A4BB-94CC25A8A944}" type="slidenum">
              <a:rPr lang="en-US" altLang="vi-VN" sz="700">
                <a:solidFill>
                  <a:srgbClr val="898989"/>
                </a:solidFill>
              </a:rPr>
              <a:pPr algn="r" eaLnBrk="1" hangingPunct="1">
                <a:spcBef>
                  <a:spcPct val="0"/>
                </a:spcBef>
                <a:buFontTx/>
                <a:buNone/>
              </a:pPr>
              <a:t>24</a:t>
            </a:fld>
            <a:endParaRPr lang="en-US" altLang="vi-VN" sz="700">
              <a:solidFill>
                <a:srgbClr val="898989"/>
              </a:solidFill>
            </a:endParaRPr>
          </a:p>
        </p:txBody>
      </p:sp>
      <p:sp>
        <p:nvSpPr>
          <p:cNvPr id="32" name="Rounded Rectangle 31">
            <a:extLst>
              <a:ext uri="{FF2B5EF4-FFF2-40B4-BE49-F238E27FC236}">
                <a16:creationId xmlns:a16="http://schemas.microsoft.com/office/drawing/2014/main" xmlns="" id="{9A3CAB88-6B51-4E2E-953B-81478BE03B7D}"/>
              </a:ext>
            </a:extLst>
          </p:cNvPr>
          <p:cNvSpPr/>
          <p:nvPr/>
        </p:nvSpPr>
        <p:spPr>
          <a:xfrm>
            <a:off x="4267200" y="1235075"/>
            <a:ext cx="3657600" cy="476250"/>
          </a:xfrm>
          <a:prstGeom prst="roundRect">
            <a:avLst/>
          </a:prstGeom>
          <a:solidFill>
            <a:srgbClr val="F79646">
              <a:lumMod val="60000"/>
              <a:lumOff val="40000"/>
            </a:srgbClr>
          </a:solidFill>
          <a:ln w="25400" cap="flat" cmpd="sng" algn="ctr">
            <a:solidFill>
              <a:srgbClr val="4F81BD">
                <a:shade val="50000"/>
              </a:srgbClr>
            </a:solidFill>
            <a:prstDash val="solid"/>
          </a:ln>
          <a:effectLst/>
        </p:spPr>
        <p:txBody>
          <a:bodyPr anchor="ctr"/>
          <a:lstStyle/>
          <a:p>
            <a:pPr algn="ctr" fontAlgn="auto">
              <a:lnSpc>
                <a:spcPct val="150000"/>
              </a:lnSpc>
              <a:spcBef>
                <a:spcPts val="0"/>
              </a:spcBef>
              <a:spcAft>
                <a:spcPts val="0"/>
              </a:spcAft>
              <a:defRPr/>
            </a:pPr>
            <a:r>
              <a:rPr lang="en-US" sz="2400" b="1" kern="0" dirty="0">
                <a:solidFill>
                  <a:prstClr val="black"/>
                </a:solidFill>
                <a:latin typeface="Calibri"/>
              </a:rPr>
              <a:t>2020 – 2021 : </a:t>
            </a:r>
            <a:r>
              <a:rPr lang="en-US" sz="2400" b="1" kern="0" dirty="0" err="1">
                <a:solidFill>
                  <a:prstClr val="black"/>
                </a:solidFill>
                <a:latin typeface="Calibri"/>
              </a:rPr>
              <a:t>Lớp</a:t>
            </a:r>
            <a:r>
              <a:rPr lang="en-US" sz="2400" b="1" kern="0" dirty="0">
                <a:solidFill>
                  <a:prstClr val="black"/>
                </a:solidFill>
                <a:latin typeface="Calibri"/>
              </a:rPr>
              <a:t> 1</a:t>
            </a:r>
          </a:p>
        </p:txBody>
      </p:sp>
      <p:sp>
        <p:nvSpPr>
          <p:cNvPr id="33" name="Rounded Rectangle 32">
            <a:extLst>
              <a:ext uri="{FF2B5EF4-FFF2-40B4-BE49-F238E27FC236}">
                <a16:creationId xmlns:a16="http://schemas.microsoft.com/office/drawing/2014/main" xmlns="" id="{61202676-0797-4F66-A278-B612CC81EE79}"/>
              </a:ext>
            </a:extLst>
          </p:cNvPr>
          <p:cNvSpPr/>
          <p:nvPr/>
        </p:nvSpPr>
        <p:spPr>
          <a:xfrm>
            <a:off x="3789363" y="2241550"/>
            <a:ext cx="4978400" cy="476250"/>
          </a:xfrm>
          <a:prstGeom prst="roundRect">
            <a:avLst/>
          </a:prstGeom>
          <a:solidFill>
            <a:srgbClr val="F79646">
              <a:lumMod val="60000"/>
              <a:lumOff val="40000"/>
            </a:srgbClr>
          </a:solidFill>
          <a:ln w="25400" cap="flat" cmpd="sng" algn="ctr">
            <a:solidFill>
              <a:srgbClr val="4F81BD">
                <a:shade val="50000"/>
              </a:srgbClr>
            </a:solidFill>
            <a:prstDash val="solid"/>
          </a:ln>
          <a:effectLst/>
        </p:spPr>
        <p:txBody>
          <a:bodyPr anchor="ctr"/>
          <a:lstStyle/>
          <a:p>
            <a:pPr fontAlgn="auto">
              <a:lnSpc>
                <a:spcPct val="150000"/>
              </a:lnSpc>
              <a:spcBef>
                <a:spcPts val="0"/>
              </a:spcBef>
              <a:spcAft>
                <a:spcPts val="0"/>
              </a:spcAft>
              <a:defRPr/>
            </a:pPr>
            <a:endParaRPr lang="en-US" sz="2400" b="1" kern="0" dirty="0">
              <a:solidFill>
                <a:prstClr val="black"/>
              </a:solidFill>
              <a:latin typeface="Calibri"/>
            </a:endParaRPr>
          </a:p>
          <a:p>
            <a:pPr algn="ctr" fontAlgn="auto">
              <a:lnSpc>
                <a:spcPct val="150000"/>
              </a:lnSpc>
              <a:spcBef>
                <a:spcPts val="0"/>
              </a:spcBef>
              <a:spcAft>
                <a:spcPts val="0"/>
              </a:spcAft>
              <a:defRPr/>
            </a:pPr>
            <a:r>
              <a:rPr lang="en-US" sz="2400" b="1" kern="0" dirty="0">
                <a:solidFill>
                  <a:prstClr val="black"/>
                </a:solidFill>
                <a:latin typeface="Calibri"/>
              </a:rPr>
              <a:t>2021 – 2022 : </a:t>
            </a:r>
            <a:r>
              <a:rPr lang="en-US" sz="2400" b="1" kern="0" dirty="0" err="1">
                <a:solidFill>
                  <a:prstClr val="black"/>
                </a:solidFill>
                <a:latin typeface="Calibri"/>
              </a:rPr>
              <a:t>Lớp</a:t>
            </a:r>
            <a:r>
              <a:rPr lang="en-US" sz="2400" b="1" kern="0" dirty="0">
                <a:solidFill>
                  <a:prstClr val="black"/>
                </a:solidFill>
                <a:latin typeface="Calibri"/>
              </a:rPr>
              <a:t> 2, </a:t>
            </a:r>
            <a:r>
              <a:rPr lang="en-US" sz="2400" b="1" kern="0" dirty="0" err="1">
                <a:solidFill>
                  <a:prstClr val="black"/>
                </a:solidFill>
                <a:latin typeface="Calibri"/>
              </a:rPr>
              <a:t>lớp</a:t>
            </a:r>
            <a:r>
              <a:rPr lang="en-US" sz="2400" b="1" kern="0" dirty="0">
                <a:solidFill>
                  <a:prstClr val="black"/>
                </a:solidFill>
                <a:latin typeface="Calibri"/>
              </a:rPr>
              <a:t> 6</a:t>
            </a:r>
          </a:p>
          <a:p>
            <a:pPr fontAlgn="auto">
              <a:lnSpc>
                <a:spcPct val="150000"/>
              </a:lnSpc>
              <a:spcBef>
                <a:spcPts val="0"/>
              </a:spcBef>
              <a:spcAft>
                <a:spcPts val="0"/>
              </a:spcAft>
              <a:defRPr/>
            </a:pPr>
            <a:endParaRPr lang="en-US" sz="2400" b="1" kern="0" dirty="0">
              <a:solidFill>
                <a:prstClr val="black"/>
              </a:solidFill>
              <a:latin typeface="Calibri"/>
            </a:endParaRPr>
          </a:p>
        </p:txBody>
      </p:sp>
      <p:sp>
        <p:nvSpPr>
          <p:cNvPr id="34" name="Rounded Rectangle 33">
            <a:extLst>
              <a:ext uri="{FF2B5EF4-FFF2-40B4-BE49-F238E27FC236}">
                <a16:creationId xmlns:a16="http://schemas.microsoft.com/office/drawing/2014/main" xmlns="" id="{53D11782-2C32-467C-A41F-1CE2D7A0C9FB}"/>
              </a:ext>
            </a:extLst>
          </p:cNvPr>
          <p:cNvSpPr/>
          <p:nvPr/>
        </p:nvSpPr>
        <p:spPr>
          <a:xfrm>
            <a:off x="3454400" y="3225800"/>
            <a:ext cx="6197600" cy="476250"/>
          </a:xfrm>
          <a:prstGeom prst="roundRect">
            <a:avLst/>
          </a:prstGeom>
          <a:solidFill>
            <a:srgbClr val="F79646">
              <a:lumMod val="60000"/>
              <a:lumOff val="40000"/>
            </a:srgbClr>
          </a:solidFill>
          <a:ln w="25400" cap="flat" cmpd="sng" algn="ctr">
            <a:solidFill>
              <a:srgbClr val="4F81BD">
                <a:shade val="50000"/>
              </a:srgbClr>
            </a:solidFill>
            <a:prstDash val="solid"/>
          </a:ln>
          <a:effectLst/>
        </p:spPr>
        <p:txBody>
          <a:bodyPr anchor="ctr"/>
          <a:lstStyle/>
          <a:p>
            <a:pPr algn="ctr" fontAlgn="auto">
              <a:lnSpc>
                <a:spcPct val="150000"/>
              </a:lnSpc>
              <a:spcBef>
                <a:spcPts val="0"/>
              </a:spcBef>
              <a:spcAft>
                <a:spcPts val="0"/>
              </a:spcAft>
              <a:defRPr/>
            </a:pPr>
            <a:r>
              <a:rPr lang="en-US" sz="2400" b="1" kern="0" dirty="0">
                <a:solidFill>
                  <a:prstClr val="black"/>
                </a:solidFill>
                <a:latin typeface="Calibri"/>
              </a:rPr>
              <a:t>2022 – 2023: </a:t>
            </a:r>
            <a:r>
              <a:rPr lang="en-US" sz="2400" b="1" kern="0" dirty="0" err="1">
                <a:solidFill>
                  <a:prstClr val="black"/>
                </a:solidFill>
                <a:latin typeface="Calibri"/>
              </a:rPr>
              <a:t>Lớp</a:t>
            </a:r>
            <a:r>
              <a:rPr lang="en-US" sz="2400" b="1" kern="0" dirty="0">
                <a:solidFill>
                  <a:prstClr val="black"/>
                </a:solidFill>
                <a:latin typeface="Calibri"/>
              </a:rPr>
              <a:t> 3, </a:t>
            </a:r>
            <a:r>
              <a:rPr lang="en-US" sz="2400" b="1" kern="0" dirty="0" err="1">
                <a:solidFill>
                  <a:prstClr val="black"/>
                </a:solidFill>
                <a:latin typeface="Calibri"/>
              </a:rPr>
              <a:t>lớp</a:t>
            </a:r>
            <a:r>
              <a:rPr lang="en-US" sz="2400" b="1" kern="0" dirty="0">
                <a:solidFill>
                  <a:prstClr val="black"/>
                </a:solidFill>
                <a:latin typeface="Calibri"/>
              </a:rPr>
              <a:t> 7, </a:t>
            </a:r>
            <a:r>
              <a:rPr lang="en-US" sz="2400" b="1" kern="0" dirty="0" err="1">
                <a:solidFill>
                  <a:prstClr val="black"/>
                </a:solidFill>
                <a:latin typeface="Calibri"/>
              </a:rPr>
              <a:t>lớp</a:t>
            </a:r>
            <a:r>
              <a:rPr lang="en-US" sz="2400" b="1" kern="0" dirty="0">
                <a:solidFill>
                  <a:prstClr val="black"/>
                </a:solidFill>
                <a:latin typeface="Calibri"/>
              </a:rPr>
              <a:t> 10 </a:t>
            </a:r>
          </a:p>
        </p:txBody>
      </p:sp>
      <p:sp>
        <p:nvSpPr>
          <p:cNvPr id="35" name="Rounded Rectangle 34">
            <a:extLst>
              <a:ext uri="{FF2B5EF4-FFF2-40B4-BE49-F238E27FC236}">
                <a16:creationId xmlns:a16="http://schemas.microsoft.com/office/drawing/2014/main" xmlns="" id="{A235CAEE-9423-4383-873E-358594EEBD33}"/>
              </a:ext>
            </a:extLst>
          </p:cNvPr>
          <p:cNvSpPr/>
          <p:nvPr/>
        </p:nvSpPr>
        <p:spPr>
          <a:xfrm>
            <a:off x="3170238" y="4265613"/>
            <a:ext cx="6705600" cy="476250"/>
          </a:xfrm>
          <a:prstGeom prst="roundRect">
            <a:avLst/>
          </a:prstGeom>
          <a:solidFill>
            <a:srgbClr val="F79646">
              <a:lumMod val="60000"/>
              <a:lumOff val="40000"/>
            </a:srgbClr>
          </a:solidFill>
          <a:ln w="25400" cap="flat" cmpd="sng" algn="ctr">
            <a:solidFill>
              <a:srgbClr val="4F81BD">
                <a:shade val="50000"/>
              </a:srgbClr>
            </a:solidFill>
            <a:prstDash val="solid"/>
          </a:ln>
          <a:effectLst/>
        </p:spPr>
        <p:txBody>
          <a:bodyPr anchor="ctr"/>
          <a:lstStyle/>
          <a:p>
            <a:pPr fontAlgn="auto">
              <a:lnSpc>
                <a:spcPct val="150000"/>
              </a:lnSpc>
              <a:spcBef>
                <a:spcPts val="0"/>
              </a:spcBef>
              <a:spcAft>
                <a:spcPts val="0"/>
              </a:spcAft>
              <a:defRPr/>
            </a:pPr>
            <a:endParaRPr lang="en-US" sz="2400" b="1" kern="0" dirty="0">
              <a:solidFill>
                <a:prstClr val="black"/>
              </a:solidFill>
              <a:latin typeface="Calibri"/>
            </a:endParaRPr>
          </a:p>
          <a:p>
            <a:pPr algn="ctr" fontAlgn="auto">
              <a:lnSpc>
                <a:spcPct val="150000"/>
              </a:lnSpc>
              <a:spcBef>
                <a:spcPts val="0"/>
              </a:spcBef>
              <a:spcAft>
                <a:spcPts val="0"/>
              </a:spcAft>
              <a:defRPr/>
            </a:pPr>
            <a:r>
              <a:rPr lang="en-US" sz="2400" b="1" kern="0" dirty="0">
                <a:solidFill>
                  <a:prstClr val="black"/>
                </a:solidFill>
                <a:latin typeface="Calibri"/>
              </a:rPr>
              <a:t>2023 – 2024: </a:t>
            </a:r>
            <a:r>
              <a:rPr lang="en-US" sz="2400" b="1" kern="0" dirty="0" err="1">
                <a:solidFill>
                  <a:prstClr val="black"/>
                </a:solidFill>
                <a:latin typeface="Calibri"/>
              </a:rPr>
              <a:t>Lớp</a:t>
            </a:r>
            <a:r>
              <a:rPr lang="en-US" sz="2400" b="1" kern="0" dirty="0">
                <a:solidFill>
                  <a:prstClr val="black"/>
                </a:solidFill>
                <a:latin typeface="Calibri"/>
              </a:rPr>
              <a:t> 4, </a:t>
            </a:r>
            <a:r>
              <a:rPr lang="en-US" sz="2400" b="1" kern="0" dirty="0" err="1">
                <a:solidFill>
                  <a:prstClr val="black"/>
                </a:solidFill>
                <a:latin typeface="Calibri"/>
              </a:rPr>
              <a:t>lớp</a:t>
            </a:r>
            <a:r>
              <a:rPr lang="en-US" sz="2400" b="1" kern="0" dirty="0">
                <a:solidFill>
                  <a:prstClr val="black"/>
                </a:solidFill>
                <a:latin typeface="Calibri"/>
              </a:rPr>
              <a:t> 8, </a:t>
            </a:r>
            <a:r>
              <a:rPr lang="en-US" sz="2400" b="1" kern="0" dirty="0" err="1">
                <a:solidFill>
                  <a:prstClr val="black"/>
                </a:solidFill>
                <a:latin typeface="Calibri"/>
              </a:rPr>
              <a:t>lớp</a:t>
            </a:r>
            <a:r>
              <a:rPr lang="en-US" sz="2400" b="1" kern="0" dirty="0">
                <a:solidFill>
                  <a:prstClr val="black"/>
                </a:solidFill>
                <a:latin typeface="Calibri"/>
              </a:rPr>
              <a:t> 11</a:t>
            </a:r>
          </a:p>
          <a:p>
            <a:pPr fontAlgn="auto">
              <a:lnSpc>
                <a:spcPct val="150000"/>
              </a:lnSpc>
              <a:spcBef>
                <a:spcPts val="0"/>
              </a:spcBef>
              <a:spcAft>
                <a:spcPts val="0"/>
              </a:spcAft>
              <a:defRPr/>
            </a:pPr>
            <a:r>
              <a:rPr lang="en-US" sz="2400" b="1" kern="0" dirty="0">
                <a:solidFill>
                  <a:prstClr val="black"/>
                </a:solidFill>
                <a:latin typeface="Calibri"/>
              </a:rPr>
              <a:t> </a:t>
            </a:r>
          </a:p>
        </p:txBody>
      </p:sp>
      <p:sp>
        <p:nvSpPr>
          <p:cNvPr id="36" name="Rounded Rectangle 35">
            <a:extLst>
              <a:ext uri="{FF2B5EF4-FFF2-40B4-BE49-F238E27FC236}">
                <a16:creationId xmlns:a16="http://schemas.microsoft.com/office/drawing/2014/main" xmlns="" id="{D150C4DF-0C67-4683-8A4C-813D79E52D9D}"/>
              </a:ext>
            </a:extLst>
          </p:cNvPr>
          <p:cNvSpPr/>
          <p:nvPr/>
        </p:nvSpPr>
        <p:spPr>
          <a:xfrm>
            <a:off x="2540000" y="5330825"/>
            <a:ext cx="7969250" cy="476250"/>
          </a:xfrm>
          <a:prstGeom prst="roundRect">
            <a:avLst/>
          </a:prstGeom>
          <a:solidFill>
            <a:srgbClr val="F79646">
              <a:lumMod val="60000"/>
              <a:lumOff val="40000"/>
            </a:srgbClr>
          </a:solidFill>
          <a:ln w="25400" cap="flat" cmpd="sng" algn="ctr">
            <a:solidFill>
              <a:srgbClr val="4F81BD">
                <a:shade val="50000"/>
              </a:srgbClr>
            </a:solidFill>
            <a:prstDash val="solid"/>
          </a:ln>
          <a:effectLst/>
        </p:spPr>
        <p:txBody>
          <a:bodyPr anchor="ctr"/>
          <a:lstStyle/>
          <a:p>
            <a:pPr algn="ctr" fontAlgn="auto">
              <a:lnSpc>
                <a:spcPct val="150000"/>
              </a:lnSpc>
              <a:spcBef>
                <a:spcPts val="0"/>
              </a:spcBef>
              <a:spcAft>
                <a:spcPts val="0"/>
              </a:spcAft>
              <a:defRPr/>
            </a:pPr>
            <a:r>
              <a:rPr lang="en-US" sz="2400" b="1" kern="0" dirty="0">
                <a:solidFill>
                  <a:prstClr val="black"/>
                </a:solidFill>
                <a:latin typeface="Calibri"/>
              </a:rPr>
              <a:t>2024 – 2025: </a:t>
            </a:r>
            <a:r>
              <a:rPr lang="en-US" sz="2400" b="1" kern="0" dirty="0" err="1">
                <a:solidFill>
                  <a:prstClr val="black"/>
                </a:solidFill>
                <a:latin typeface="Calibri"/>
              </a:rPr>
              <a:t>Lớp</a:t>
            </a:r>
            <a:r>
              <a:rPr lang="en-US" sz="2400" b="1" kern="0" dirty="0">
                <a:solidFill>
                  <a:prstClr val="black"/>
                </a:solidFill>
                <a:latin typeface="Calibri"/>
              </a:rPr>
              <a:t> 5, </a:t>
            </a:r>
            <a:r>
              <a:rPr lang="en-US" sz="2400" b="1" kern="0" dirty="0" err="1">
                <a:solidFill>
                  <a:prstClr val="black"/>
                </a:solidFill>
                <a:latin typeface="Calibri"/>
              </a:rPr>
              <a:t>lớp</a:t>
            </a:r>
            <a:r>
              <a:rPr lang="en-US" sz="2400" b="1" kern="0" dirty="0">
                <a:solidFill>
                  <a:prstClr val="black"/>
                </a:solidFill>
                <a:latin typeface="Calibri"/>
              </a:rPr>
              <a:t> 9, </a:t>
            </a:r>
            <a:r>
              <a:rPr lang="en-US" sz="2400" b="1" kern="0" dirty="0" err="1">
                <a:solidFill>
                  <a:prstClr val="black"/>
                </a:solidFill>
                <a:latin typeface="Calibri"/>
              </a:rPr>
              <a:t>lớp</a:t>
            </a:r>
            <a:r>
              <a:rPr lang="en-US" sz="2400" b="1" kern="0" dirty="0">
                <a:solidFill>
                  <a:prstClr val="black"/>
                </a:solidFill>
                <a:latin typeface="Calibri"/>
              </a:rPr>
              <a:t> 12</a:t>
            </a:r>
          </a:p>
        </p:txBody>
      </p:sp>
      <p:sp>
        <p:nvSpPr>
          <p:cNvPr id="37" name="Down Arrow 36">
            <a:extLst>
              <a:ext uri="{FF2B5EF4-FFF2-40B4-BE49-F238E27FC236}">
                <a16:creationId xmlns:a16="http://schemas.microsoft.com/office/drawing/2014/main" xmlns="" id="{AB694C7F-FF49-4E15-9A4B-5B54A3488D72}"/>
              </a:ext>
            </a:extLst>
          </p:cNvPr>
          <p:cNvSpPr/>
          <p:nvPr/>
        </p:nvSpPr>
        <p:spPr>
          <a:xfrm>
            <a:off x="5054600" y="1731963"/>
            <a:ext cx="239713"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Down Arrow 37">
            <a:extLst>
              <a:ext uri="{FF2B5EF4-FFF2-40B4-BE49-F238E27FC236}">
                <a16:creationId xmlns:a16="http://schemas.microsoft.com/office/drawing/2014/main" xmlns="" id="{6125C30F-CBBB-4C33-9EAB-DB58551CC125}"/>
              </a:ext>
            </a:extLst>
          </p:cNvPr>
          <p:cNvSpPr/>
          <p:nvPr/>
        </p:nvSpPr>
        <p:spPr>
          <a:xfrm>
            <a:off x="6157913" y="2709863"/>
            <a:ext cx="238125"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Down Arrow 38">
            <a:extLst>
              <a:ext uri="{FF2B5EF4-FFF2-40B4-BE49-F238E27FC236}">
                <a16:creationId xmlns:a16="http://schemas.microsoft.com/office/drawing/2014/main" xmlns="" id="{50D15CDD-4246-4669-A05F-909CA3FEF53B}"/>
              </a:ext>
            </a:extLst>
          </p:cNvPr>
          <p:cNvSpPr/>
          <p:nvPr/>
        </p:nvSpPr>
        <p:spPr>
          <a:xfrm>
            <a:off x="7112000" y="3744913"/>
            <a:ext cx="239713"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Down Arrow 39">
            <a:extLst>
              <a:ext uri="{FF2B5EF4-FFF2-40B4-BE49-F238E27FC236}">
                <a16:creationId xmlns:a16="http://schemas.microsoft.com/office/drawing/2014/main" xmlns="" id="{709F1564-0FB7-40B9-945E-50E68A8C5980}"/>
              </a:ext>
            </a:extLst>
          </p:cNvPr>
          <p:cNvSpPr/>
          <p:nvPr/>
        </p:nvSpPr>
        <p:spPr>
          <a:xfrm>
            <a:off x="8128000" y="4784725"/>
            <a:ext cx="239713"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xmlns="" id="{8FB44082-3A8D-443B-AC00-0940D90C8F7D}"/>
              </a:ext>
            </a:extLst>
          </p:cNvPr>
          <p:cNvSpPr>
            <a:spLocks noGrp="1"/>
          </p:cNvSpPr>
          <p:nvPr>
            <p:ph type="dt" sz="half" idx="10"/>
          </p:nvPr>
        </p:nvSpPr>
        <p:spPr/>
        <p:txBody>
          <a:bodyPr/>
          <a:lstStyle/>
          <a:p>
            <a:pPr>
              <a:defRPr/>
            </a:pPr>
            <a:fld id="{FCB963BA-A197-4AED-BFF0-85FB07C41156}" type="datetime1">
              <a:rPr lang="en-US"/>
              <a:pPr>
                <a:defRPr/>
              </a:pPr>
              <a:t>3/25/2020</a:t>
            </a:fld>
            <a:endParaRPr lang="en-US"/>
          </a:p>
        </p:txBody>
      </p:sp>
      <p:sp>
        <p:nvSpPr>
          <p:cNvPr id="16" name="Rectangle 15">
            <a:extLst>
              <a:ext uri="{FF2B5EF4-FFF2-40B4-BE49-F238E27FC236}">
                <a16:creationId xmlns:a16="http://schemas.microsoft.com/office/drawing/2014/main" xmlns="" id="{B7721CEA-11A5-439D-AF78-9968EDA27622}"/>
              </a:ext>
            </a:extLst>
          </p:cNvPr>
          <p:cNvSpPr/>
          <p:nvPr/>
        </p:nvSpPr>
        <p:spPr>
          <a:xfrm>
            <a:off x="0" y="0"/>
            <a:ext cx="12192000" cy="727075"/>
          </a:xfrm>
          <a:prstGeom prst="rect">
            <a:avLst/>
          </a:prstGeom>
          <a:solidFill>
            <a:srgbClr val="89C1E3"/>
          </a:solidFill>
          <a:ln w="25400" cap="flat" cmpd="sng" algn="ctr">
            <a:solidFill>
              <a:srgbClr val="4F81BD">
                <a:shade val="50000"/>
              </a:srgbClr>
            </a:solidFill>
            <a:prstDash val="solid"/>
          </a:ln>
          <a:effectLst/>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endParaRPr lang="en-US" altLang="en-US" sz="2800" b="1">
              <a:solidFill>
                <a:srgbClr val="000000"/>
              </a:solidFill>
              <a:latin typeface="Calibri" panose="020F0502020204030204" pitchFamily="34" charset="0"/>
            </a:endParaRPr>
          </a:p>
          <a:p>
            <a:pPr algn="ctr" eaLnBrk="1" hangingPunct="1"/>
            <a:endParaRPr lang="en-US" altLang="en-US" sz="2800" b="1">
              <a:solidFill>
                <a:srgbClr val="000000"/>
              </a:solidFill>
              <a:latin typeface="Calibri" panose="020F0502020204030204" pitchFamily="34" charset="0"/>
            </a:endParaRPr>
          </a:p>
        </p:txBody>
      </p:sp>
      <p:sp>
        <p:nvSpPr>
          <p:cNvPr id="4" name="Rounded Rectangle 3">
            <a:extLst>
              <a:ext uri="{FF2B5EF4-FFF2-40B4-BE49-F238E27FC236}">
                <a16:creationId xmlns:a16="http://schemas.microsoft.com/office/drawing/2014/main" xmlns="" id="{B4350977-A4B3-45F6-AA61-9DD7CB39E82C}"/>
              </a:ext>
            </a:extLst>
          </p:cNvPr>
          <p:cNvSpPr/>
          <p:nvPr/>
        </p:nvSpPr>
        <p:spPr>
          <a:xfrm>
            <a:off x="6350" y="730250"/>
            <a:ext cx="1619250" cy="6130925"/>
          </a:xfrm>
          <a:prstGeom prst="roundRect">
            <a:avLst/>
          </a:prstGeom>
          <a:solidFill>
            <a:schemeClr val="bg1">
              <a:lumMod val="75000"/>
            </a:schemeClr>
          </a:solidFill>
          <a:ln w="25400" cap="flat" cmpd="sng" algn="ctr">
            <a:solidFill>
              <a:srgbClr val="4F81BD">
                <a:shade val="50000"/>
              </a:srgbClr>
            </a:solidFill>
            <a:prstDash val="solid"/>
          </a:ln>
          <a:effectLst/>
        </p:spPr>
        <p:txBody>
          <a:bodyPr lIns="0" rIns="0" anchor="ctr"/>
          <a:lstStyle/>
          <a:p>
            <a:pPr algn="ctr" fontAlgn="auto">
              <a:lnSpc>
                <a:spcPct val="110000"/>
              </a:lnSpc>
              <a:spcBef>
                <a:spcPts val="0"/>
              </a:spcBef>
              <a:spcAft>
                <a:spcPts val="0"/>
              </a:spcAft>
              <a:defRPr/>
            </a:pPr>
            <a:r>
              <a:rPr lang="en-US" b="1" kern="0" dirty="0">
                <a:solidFill>
                  <a:sysClr val="windowText" lastClr="000000"/>
                </a:solidFill>
                <a:latin typeface="Arian (Body)"/>
              </a:rPr>
              <a:t> </a:t>
            </a:r>
          </a:p>
          <a:p>
            <a:pPr algn="ctr" fontAlgn="auto">
              <a:lnSpc>
                <a:spcPct val="150000"/>
              </a:lnSpc>
              <a:spcBef>
                <a:spcPts val="600"/>
              </a:spcBef>
              <a:spcAft>
                <a:spcPts val="600"/>
              </a:spcAft>
              <a:defRPr/>
            </a:pPr>
            <a:r>
              <a:rPr lang="en-US" b="1" kern="0" dirty="0" err="1">
                <a:solidFill>
                  <a:sysClr val="windowText" lastClr="000000"/>
                </a:solidFill>
                <a:latin typeface="Arian (Body)"/>
              </a:rPr>
              <a:t>PHÁT</a:t>
            </a:r>
            <a:r>
              <a:rPr lang="en-US" b="1" kern="0" dirty="0">
                <a:solidFill>
                  <a:sysClr val="windowText" lastClr="000000"/>
                </a:solidFill>
                <a:latin typeface="Arian (Body)"/>
              </a:rPr>
              <a:t>  </a:t>
            </a:r>
          </a:p>
          <a:p>
            <a:pPr algn="ctr" fontAlgn="auto">
              <a:lnSpc>
                <a:spcPct val="150000"/>
              </a:lnSpc>
              <a:spcBef>
                <a:spcPts val="600"/>
              </a:spcBef>
              <a:spcAft>
                <a:spcPts val="600"/>
              </a:spcAft>
              <a:defRPr/>
            </a:pPr>
            <a:r>
              <a:rPr lang="en-US" b="1" kern="0" dirty="0" err="1">
                <a:solidFill>
                  <a:sysClr val="windowText" lastClr="000000"/>
                </a:solidFill>
                <a:latin typeface="Arian (Body)"/>
              </a:rPr>
              <a:t>TRIỂN</a:t>
            </a:r>
            <a:endParaRPr lang="en-US" b="1" kern="0" dirty="0">
              <a:solidFill>
                <a:sysClr val="windowText" lastClr="000000"/>
              </a:solidFill>
              <a:latin typeface="Arian (Body)"/>
            </a:endParaRPr>
          </a:p>
          <a:p>
            <a:pPr algn="ctr" fontAlgn="auto">
              <a:lnSpc>
                <a:spcPct val="150000"/>
              </a:lnSpc>
              <a:spcBef>
                <a:spcPts val="600"/>
              </a:spcBef>
              <a:spcAft>
                <a:spcPts val="600"/>
              </a:spcAft>
              <a:defRPr/>
            </a:pPr>
            <a:r>
              <a:rPr lang="en-US" b="1" kern="0" dirty="0" err="1">
                <a:solidFill>
                  <a:sysClr val="windowText" lastClr="000000"/>
                </a:solidFill>
                <a:latin typeface="Arian (Body)"/>
              </a:rPr>
              <a:t>PHẨM</a:t>
            </a:r>
            <a:r>
              <a:rPr lang="en-US" b="1" kern="0" dirty="0">
                <a:solidFill>
                  <a:sysClr val="windowText" lastClr="000000"/>
                </a:solidFill>
                <a:latin typeface="Arian (Body)"/>
              </a:rPr>
              <a:t> </a:t>
            </a:r>
            <a:r>
              <a:rPr lang="en-US" b="1" kern="0" dirty="0" err="1">
                <a:solidFill>
                  <a:sysClr val="windowText" lastClr="000000"/>
                </a:solidFill>
                <a:latin typeface="Arian (Body)"/>
              </a:rPr>
              <a:t>CHẤT</a:t>
            </a:r>
            <a:r>
              <a:rPr lang="en-US" b="1" kern="0" dirty="0">
                <a:solidFill>
                  <a:sysClr val="windowText" lastClr="000000"/>
                </a:solidFill>
                <a:latin typeface="Arian (Body)"/>
              </a:rPr>
              <a:t>, </a:t>
            </a:r>
            <a:r>
              <a:rPr lang="en-US" b="1" kern="0" dirty="0" err="1">
                <a:solidFill>
                  <a:sysClr val="windowText" lastClr="000000"/>
                </a:solidFill>
                <a:latin typeface="Arian (Body)"/>
              </a:rPr>
              <a:t>NĂNG</a:t>
            </a:r>
            <a:r>
              <a:rPr lang="en-US" b="1" kern="0" dirty="0">
                <a:solidFill>
                  <a:sysClr val="windowText" lastClr="000000"/>
                </a:solidFill>
                <a:latin typeface="Arian (Body)"/>
              </a:rPr>
              <a:t> </a:t>
            </a:r>
            <a:r>
              <a:rPr lang="en-US" b="1" kern="0" dirty="0" err="1">
                <a:solidFill>
                  <a:sysClr val="windowText" lastClr="000000"/>
                </a:solidFill>
                <a:latin typeface="Arian (Body)"/>
              </a:rPr>
              <a:t>LỰC</a:t>
            </a:r>
            <a:r>
              <a:rPr lang="en-US" b="1" kern="0" dirty="0">
                <a:solidFill>
                  <a:sysClr val="windowText" lastClr="000000"/>
                </a:solidFill>
                <a:latin typeface="Arian (Body)"/>
              </a:rPr>
              <a:t> </a:t>
            </a:r>
          </a:p>
          <a:p>
            <a:pPr algn="ctr" fontAlgn="auto">
              <a:lnSpc>
                <a:spcPct val="150000"/>
              </a:lnSpc>
              <a:spcBef>
                <a:spcPts val="600"/>
              </a:spcBef>
              <a:spcAft>
                <a:spcPts val="600"/>
              </a:spcAft>
              <a:defRPr/>
            </a:pPr>
            <a:r>
              <a:rPr lang="en-US" b="1" kern="0" dirty="0" err="1">
                <a:solidFill>
                  <a:sysClr val="windowText" lastClr="000000"/>
                </a:solidFill>
                <a:latin typeface="Arian (Body)"/>
              </a:rPr>
              <a:t>CỦA</a:t>
            </a:r>
            <a:r>
              <a:rPr lang="en-US" b="1" kern="0" dirty="0">
                <a:solidFill>
                  <a:sysClr val="windowText" lastClr="000000"/>
                </a:solidFill>
                <a:latin typeface="Arian (Body)"/>
              </a:rPr>
              <a:t> </a:t>
            </a:r>
          </a:p>
          <a:p>
            <a:pPr algn="ctr" fontAlgn="auto">
              <a:lnSpc>
                <a:spcPct val="150000"/>
              </a:lnSpc>
              <a:spcBef>
                <a:spcPts val="600"/>
              </a:spcBef>
              <a:spcAft>
                <a:spcPts val="600"/>
              </a:spcAft>
              <a:defRPr/>
            </a:pPr>
            <a:r>
              <a:rPr lang="en-US" b="1" kern="0" dirty="0" err="1">
                <a:solidFill>
                  <a:sysClr val="windowText" lastClr="000000"/>
                </a:solidFill>
                <a:latin typeface="Arian (Body)"/>
              </a:rPr>
              <a:t>NGƯỜI</a:t>
            </a:r>
            <a:endParaRPr lang="en-US" b="1" kern="0" dirty="0">
              <a:solidFill>
                <a:sysClr val="windowText" lastClr="000000"/>
              </a:solidFill>
              <a:latin typeface="Arian (Body)"/>
            </a:endParaRPr>
          </a:p>
          <a:p>
            <a:pPr algn="ctr" fontAlgn="auto">
              <a:lnSpc>
                <a:spcPct val="150000"/>
              </a:lnSpc>
              <a:spcBef>
                <a:spcPts val="600"/>
              </a:spcBef>
              <a:spcAft>
                <a:spcPts val="600"/>
              </a:spcAft>
              <a:defRPr/>
            </a:pPr>
            <a:r>
              <a:rPr lang="en-US" b="1" kern="0" dirty="0" err="1">
                <a:solidFill>
                  <a:sysClr val="windowText" lastClr="000000"/>
                </a:solidFill>
                <a:latin typeface="Arian (Body)"/>
              </a:rPr>
              <a:t>HỌC</a:t>
            </a:r>
            <a:endParaRPr lang="en-US" b="1" kern="0" dirty="0">
              <a:solidFill>
                <a:sysClr val="windowText" lastClr="000000"/>
              </a:solidFill>
              <a:latin typeface="Arian (Body)"/>
            </a:endParaRPr>
          </a:p>
          <a:p>
            <a:pPr algn="ctr" fontAlgn="auto">
              <a:lnSpc>
                <a:spcPct val="130000"/>
              </a:lnSpc>
              <a:spcBef>
                <a:spcPts val="0"/>
              </a:spcBef>
              <a:spcAft>
                <a:spcPts val="0"/>
              </a:spcAft>
              <a:defRPr/>
            </a:pPr>
            <a:endParaRPr lang="en-US" b="1" kern="0" dirty="0">
              <a:solidFill>
                <a:sysClr val="windowText" lastClr="000000"/>
              </a:solidFill>
              <a:latin typeface="Arian (Body)"/>
            </a:endParaRPr>
          </a:p>
        </p:txBody>
      </p:sp>
      <p:sp>
        <p:nvSpPr>
          <p:cNvPr id="6" name="Date Placeholder 5">
            <a:extLst>
              <a:ext uri="{FF2B5EF4-FFF2-40B4-BE49-F238E27FC236}">
                <a16:creationId xmlns:a16="http://schemas.microsoft.com/office/drawing/2014/main" xmlns="" id="{5110B21C-25D9-4192-B90F-5896FAAB011F}"/>
              </a:ext>
            </a:extLst>
          </p:cNvPr>
          <p:cNvSpPr txBox="1">
            <a:spLocks noGrp="1"/>
          </p:cNvSpPr>
          <p:nvPr/>
        </p:nvSpPr>
        <p:spPr>
          <a:xfrm>
            <a:off x="609600" y="6356350"/>
            <a:ext cx="2844800" cy="365125"/>
          </a:xfrm>
          <a:prstGeom prst="rect">
            <a:avLst/>
          </a:prstGeom>
          <a:noFill/>
        </p:spPr>
        <p:txBody>
          <a:bodyPr anchor="ctr"/>
          <a:lstStyle/>
          <a:p>
            <a:pPr fontAlgn="auto">
              <a:spcBef>
                <a:spcPts val="0"/>
              </a:spcBef>
              <a:spcAft>
                <a:spcPts val="0"/>
              </a:spcAft>
              <a:defRPr/>
            </a:pPr>
            <a:fld id="{5C7B5EB9-82C6-40B7-8515-8F854326846C}" type="datetime1">
              <a:rPr lang="en-US" sz="1200">
                <a:solidFill>
                  <a:prstClr val="black">
                    <a:tint val="75000"/>
                  </a:prstClr>
                </a:solidFill>
                <a:latin typeface="+mn-lt"/>
                <a:cs typeface="+mn-cs"/>
              </a:rPr>
              <a:pPr fontAlgn="auto">
                <a:spcBef>
                  <a:spcPts val="0"/>
                </a:spcBef>
                <a:spcAft>
                  <a:spcPts val="0"/>
                </a:spcAft>
                <a:defRPr/>
              </a:pPr>
              <a:t>3/25/2020</a:t>
            </a:fld>
            <a:endParaRPr lang="en-US" sz="1200">
              <a:solidFill>
                <a:prstClr val="black">
                  <a:tint val="75000"/>
                </a:prstClr>
              </a:solidFill>
              <a:latin typeface="+mn-lt"/>
              <a:cs typeface="+mn-cs"/>
            </a:endParaRPr>
          </a:p>
        </p:txBody>
      </p:sp>
      <p:sp>
        <p:nvSpPr>
          <p:cNvPr id="333830" name="Slide Number Placeholder 6">
            <a:extLst>
              <a:ext uri="{FF2B5EF4-FFF2-40B4-BE49-F238E27FC236}">
                <a16:creationId xmlns:a16="http://schemas.microsoft.com/office/drawing/2014/main" xmlns="" id="{686EB4BF-7B5B-4CC9-805A-3334818ADDBB}"/>
              </a:ext>
            </a:extLst>
          </p:cNvPr>
          <p:cNvSpPr txBox="1">
            <a:spLocks noGrp="1" noChangeArrowheads="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89D9C073-0270-4EC4-8582-9798B42422C6}" type="slidenum">
              <a:rPr lang="en-US" altLang="vi-VN" sz="700">
                <a:solidFill>
                  <a:srgbClr val="898989"/>
                </a:solidFill>
              </a:rPr>
              <a:pPr algn="r" eaLnBrk="1" hangingPunct="1">
                <a:spcBef>
                  <a:spcPct val="0"/>
                </a:spcBef>
                <a:buFontTx/>
                <a:buNone/>
              </a:pPr>
              <a:t>25</a:t>
            </a:fld>
            <a:endParaRPr lang="en-US" altLang="vi-VN" sz="700">
              <a:solidFill>
                <a:srgbClr val="898989"/>
              </a:solidFill>
            </a:endParaRPr>
          </a:p>
        </p:txBody>
      </p:sp>
      <p:pic>
        <p:nvPicPr>
          <p:cNvPr id="333831" name="Hình ảnh 1">
            <a:extLst>
              <a:ext uri="{FF2B5EF4-FFF2-40B4-BE49-F238E27FC236}">
                <a16:creationId xmlns:a16="http://schemas.microsoft.com/office/drawing/2014/main" xmlns="" id="{683C99DC-369B-40DA-844C-32A2DE70C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400" y="914400"/>
            <a:ext cx="6451600" cy="56403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3832" name="Hình chữ nhật 2">
            <a:extLst>
              <a:ext uri="{FF2B5EF4-FFF2-40B4-BE49-F238E27FC236}">
                <a16:creationId xmlns:a16="http://schemas.microsoft.com/office/drawing/2014/main" xmlns="" id="{3BDB772E-EC47-475A-B2C8-E8D5423E2427}"/>
              </a:ext>
            </a:extLst>
          </p:cNvPr>
          <p:cNvSpPr>
            <a:spLocks noChangeArrowheads="1"/>
          </p:cNvSpPr>
          <p:nvPr/>
        </p:nvSpPr>
        <p:spPr bwMode="auto">
          <a:xfrm rot="-1430033">
            <a:off x="5033963" y="1738313"/>
            <a:ext cx="1133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1100" b="1">
                <a:latin typeface="Arial" panose="020B0604020202020204" pitchFamily="34" charset="0"/>
              </a:rPr>
              <a:t>Yêu nước</a:t>
            </a:r>
            <a:endParaRPr lang="vi-VN" altLang="en-US" sz="1100" b="1">
              <a:latin typeface="Arial" panose="020B0604020202020204" pitchFamily="34" charset="0"/>
            </a:endParaRPr>
          </a:p>
        </p:txBody>
      </p:sp>
      <p:sp>
        <p:nvSpPr>
          <p:cNvPr id="333833" name="Hình chữ nhật 9">
            <a:extLst>
              <a:ext uri="{FF2B5EF4-FFF2-40B4-BE49-F238E27FC236}">
                <a16:creationId xmlns:a16="http://schemas.microsoft.com/office/drawing/2014/main" xmlns="" id="{51669618-9F18-4B23-AF4C-4C02D4E19959}"/>
              </a:ext>
            </a:extLst>
          </p:cNvPr>
          <p:cNvSpPr>
            <a:spLocks noChangeArrowheads="1"/>
          </p:cNvSpPr>
          <p:nvPr/>
        </p:nvSpPr>
        <p:spPr bwMode="auto">
          <a:xfrm>
            <a:off x="5307013" y="2660650"/>
            <a:ext cx="927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1100" b="1">
                <a:latin typeface="Arial" panose="020B0604020202020204" pitchFamily="34" charset="0"/>
              </a:rPr>
              <a:t>Nhân ái</a:t>
            </a:r>
            <a:endParaRPr lang="vi-VN" altLang="en-US" sz="1100" b="1">
              <a:latin typeface="Arial" panose="020B0604020202020204" pitchFamily="34" charset="0"/>
            </a:endParaRPr>
          </a:p>
        </p:txBody>
      </p:sp>
      <p:sp>
        <p:nvSpPr>
          <p:cNvPr id="333834" name="Hình chữ nhật 10">
            <a:extLst>
              <a:ext uri="{FF2B5EF4-FFF2-40B4-BE49-F238E27FC236}">
                <a16:creationId xmlns:a16="http://schemas.microsoft.com/office/drawing/2014/main" xmlns="" id="{78A8C428-BA30-440C-8CD9-BD710EAF5C9B}"/>
              </a:ext>
            </a:extLst>
          </p:cNvPr>
          <p:cNvSpPr>
            <a:spLocks noChangeArrowheads="1"/>
          </p:cNvSpPr>
          <p:nvPr/>
        </p:nvSpPr>
        <p:spPr bwMode="auto">
          <a:xfrm>
            <a:off x="5233988" y="3694113"/>
            <a:ext cx="1143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1100" b="1">
                <a:latin typeface="Arial" panose="020B0604020202020204" pitchFamily="34" charset="0"/>
              </a:rPr>
              <a:t>Chăm chỉ </a:t>
            </a:r>
            <a:endParaRPr lang="vi-VN" altLang="en-US" sz="1100" b="1">
              <a:latin typeface="Arial" panose="020B0604020202020204" pitchFamily="34" charset="0"/>
            </a:endParaRPr>
          </a:p>
        </p:txBody>
      </p:sp>
    </p:spTree>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xmlns="" id="{1BF6D1E0-A711-4B9C-90E6-76BF5EF5FEAC}"/>
              </a:ext>
            </a:extLst>
          </p:cNvPr>
          <p:cNvSpPr>
            <a:spLocks noGrp="1"/>
          </p:cNvSpPr>
          <p:nvPr>
            <p:ph type="dt" sz="half" idx="10"/>
          </p:nvPr>
        </p:nvSpPr>
        <p:spPr/>
        <p:txBody>
          <a:bodyPr/>
          <a:lstStyle/>
          <a:p>
            <a:pPr>
              <a:defRPr/>
            </a:pPr>
            <a:fld id="{E50E6003-FB42-4317-AAAD-F631EBD14D87}" type="datetime1">
              <a:rPr lang="en-US"/>
              <a:pPr>
                <a:defRPr/>
              </a:pPr>
              <a:t>3/25/2020</a:t>
            </a:fld>
            <a:endParaRPr lang="en-US"/>
          </a:p>
        </p:txBody>
      </p:sp>
      <p:sp>
        <p:nvSpPr>
          <p:cNvPr id="361474" name="AutoShape 2" descr="Image result for CÃ¡c pháº©m cháº¥t chá»§ yáº¿u vÃ  nÄng lá»±c cá»t lÃµi trong chÆ°Æ¡ng trÃ¬nh giÃ¡o dá»¥c phá» thÃ´ng má»i">
            <a:extLst>
              <a:ext uri="{FF2B5EF4-FFF2-40B4-BE49-F238E27FC236}">
                <a16:creationId xmlns:a16="http://schemas.microsoft.com/office/drawing/2014/main" xmlns="" id="{6272881C-18B2-416A-954C-6E010F26A6A5}"/>
              </a:ext>
            </a:extLst>
          </p:cNvPr>
          <p:cNvSpPr>
            <a:spLocks noChangeAspect="1" noChangeArrowheads="1"/>
          </p:cNvSpPr>
          <p:nvPr/>
        </p:nvSpPr>
        <p:spPr bwMode="auto">
          <a:xfrm>
            <a:off x="20796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vi-VN" altLang="en-US">
              <a:latin typeface="Arial" panose="020B0604020202020204" pitchFamily="34" charset="0"/>
            </a:endParaRPr>
          </a:p>
        </p:txBody>
      </p:sp>
      <p:sp>
        <p:nvSpPr>
          <p:cNvPr id="361475" name="AutoShape 4" descr="Image result for CÃ¡c pháº©m cháº¥t chá»§ yáº¿u vÃ  nÄng lá»±c cá»t lÃµi trong chÆ°Æ¡ng trÃ¬nh giÃ¡o dá»¥c phá» thÃ´ng má»i">
            <a:extLst>
              <a:ext uri="{FF2B5EF4-FFF2-40B4-BE49-F238E27FC236}">
                <a16:creationId xmlns:a16="http://schemas.microsoft.com/office/drawing/2014/main" xmlns="" id="{6BD8C0ED-EB65-4178-9286-D95CE2F3089E}"/>
              </a:ext>
            </a:extLst>
          </p:cNvPr>
          <p:cNvSpPr>
            <a:spLocks noChangeAspect="1" noChangeArrowheads="1"/>
          </p:cNvSpPr>
          <p:nvPr/>
        </p:nvSpPr>
        <p:spPr bwMode="auto">
          <a:xfrm>
            <a:off x="20796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vi-VN" altLang="en-US">
              <a:latin typeface="Arial" panose="020B0604020202020204" pitchFamily="34" charset="0"/>
            </a:endParaRPr>
          </a:p>
        </p:txBody>
      </p:sp>
      <p:pic>
        <p:nvPicPr>
          <p:cNvPr id="25606" name="Picture 6" descr="https://photo-1-baomoi.zadn.vn/w1000_r1/2019_08_15_293_31842453/9249606a3c2ad5748c3b.jpg">
            <a:extLst>
              <a:ext uri="{FF2B5EF4-FFF2-40B4-BE49-F238E27FC236}">
                <a16:creationId xmlns:a16="http://schemas.microsoft.com/office/drawing/2014/main" xmlns="" id="{2E41A11E-F231-4936-88B4-F5066F2C6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75" y="439738"/>
            <a:ext cx="10498138" cy="641826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barn(inVertical)">
                                      <p:cBhvr>
                                        <p:cTn id="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xmlns="" id="{EC3B2FAE-C0FE-495C-A9F8-6AC6628F327E}"/>
              </a:ext>
            </a:extLst>
          </p:cNvPr>
          <p:cNvSpPr>
            <a:spLocks noGrp="1"/>
          </p:cNvSpPr>
          <p:nvPr>
            <p:ph type="dt" sz="half" idx="10"/>
          </p:nvPr>
        </p:nvSpPr>
        <p:spPr/>
        <p:txBody>
          <a:bodyPr/>
          <a:lstStyle/>
          <a:p>
            <a:pPr>
              <a:defRPr/>
            </a:pPr>
            <a:fld id="{0877E936-2CDD-41FD-B6AD-F1CAE691143F}" type="datetime1">
              <a:rPr lang="en-US"/>
              <a:pPr>
                <a:defRPr/>
              </a:pPr>
              <a:t>3/25/2020</a:t>
            </a:fld>
            <a:endParaRPr lang="en-US"/>
          </a:p>
        </p:txBody>
      </p:sp>
      <p:sp>
        <p:nvSpPr>
          <p:cNvPr id="3" name="Rectangle 2">
            <a:extLst>
              <a:ext uri="{FF2B5EF4-FFF2-40B4-BE49-F238E27FC236}">
                <a16:creationId xmlns:a16="http://schemas.microsoft.com/office/drawing/2014/main" xmlns="" id="{9F39A891-4C3E-45BB-B3E9-DD8ECA5AAC5A}"/>
              </a:ext>
            </a:extLst>
          </p:cNvPr>
          <p:cNvSpPr/>
          <p:nvPr/>
        </p:nvSpPr>
        <p:spPr>
          <a:xfrm>
            <a:off x="0" y="314325"/>
            <a:ext cx="12192000" cy="523875"/>
          </a:xfrm>
          <a:prstGeom prst="rect">
            <a:avLst/>
          </a:prstGeom>
        </p:spPr>
        <p:txBody>
          <a:bodyPr>
            <a:spAutoFit/>
          </a:bodyPr>
          <a:lstStyle/>
          <a:p>
            <a:pPr algn="ctr" fontAlgn="auto">
              <a:spcBef>
                <a:spcPts val="0"/>
              </a:spcBef>
              <a:spcAft>
                <a:spcPts val="0"/>
              </a:spcAft>
              <a:defRPr/>
            </a:pPr>
            <a:r>
              <a:rPr lang="en-US" sz="2800" b="1" kern="0" dirty="0" err="1">
                <a:solidFill>
                  <a:schemeClr val="accent6">
                    <a:lumMod val="75000"/>
                  </a:schemeClr>
                </a:solidFill>
                <a:latin typeface="Arial" pitchFamily="34" charset="0"/>
              </a:rPr>
              <a:t>Khái</a:t>
            </a:r>
            <a:r>
              <a:rPr lang="en-US" sz="2800" b="1" kern="0" dirty="0">
                <a:solidFill>
                  <a:schemeClr val="accent6">
                    <a:lumMod val="75000"/>
                  </a:schemeClr>
                </a:solidFill>
                <a:latin typeface="Arial" pitchFamily="34" charset="0"/>
              </a:rPr>
              <a:t> </a:t>
            </a:r>
            <a:r>
              <a:rPr lang="en-US" sz="2800" b="1" kern="0" dirty="0" err="1">
                <a:solidFill>
                  <a:schemeClr val="accent6">
                    <a:lumMod val="75000"/>
                  </a:schemeClr>
                </a:solidFill>
                <a:latin typeface="Arial" pitchFamily="34" charset="0"/>
              </a:rPr>
              <a:t>niệm</a:t>
            </a:r>
            <a:r>
              <a:rPr lang="en-US" sz="2800" b="1" kern="0" dirty="0">
                <a:solidFill>
                  <a:schemeClr val="accent6">
                    <a:lumMod val="75000"/>
                  </a:schemeClr>
                </a:solidFill>
                <a:latin typeface="Arial" pitchFamily="34" charset="0"/>
              </a:rPr>
              <a:t> </a:t>
            </a:r>
            <a:r>
              <a:rPr lang="en-US" sz="2800" b="1" kern="0" dirty="0" err="1">
                <a:solidFill>
                  <a:schemeClr val="accent6">
                    <a:lumMod val="75000"/>
                  </a:schemeClr>
                </a:solidFill>
                <a:latin typeface="Arial" pitchFamily="34" charset="0"/>
              </a:rPr>
              <a:t>phẩm</a:t>
            </a:r>
            <a:r>
              <a:rPr lang="en-US" sz="2800" b="1" kern="0" dirty="0">
                <a:solidFill>
                  <a:schemeClr val="accent6">
                    <a:lumMod val="75000"/>
                  </a:schemeClr>
                </a:solidFill>
                <a:latin typeface="Arial" pitchFamily="34" charset="0"/>
              </a:rPr>
              <a:t> </a:t>
            </a:r>
            <a:r>
              <a:rPr lang="en-US" sz="2800" b="1" kern="0" dirty="0" err="1">
                <a:solidFill>
                  <a:schemeClr val="accent6">
                    <a:lumMod val="75000"/>
                  </a:schemeClr>
                </a:solidFill>
                <a:latin typeface="Arial" pitchFamily="34" charset="0"/>
              </a:rPr>
              <a:t>chất</a:t>
            </a:r>
            <a:r>
              <a:rPr lang="en-US" sz="2800" b="1" kern="0" dirty="0">
                <a:solidFill>
                  <a:schemeClr val="accent6">
                    <a:lumMod val="75000"/>
                  </a:schemeClr>
                </a:solidFill>
                <a:latin typeface="Arial" pitchFamily="34" charset="0"/>
              </a:rPr>
              <a:t> </a:t>
            </a:r>
            <a:r>
              <a:rPr lang="en-US" sz="2800" b="1" kern="0" dirty="0" err="1">
                <a:solidFill>
                  <a:schemeClr val="accent6">
                    <a:lumMod val="75000"/>
                  </a:schemeClr>
                </a:solidFill>
                <a:latin typeface="Arial" pitchFamily="34" charset="0"/>
              </a:rPr>
              <a:t>và</a:t>
            </a:r>
            <a:r>
              <a:rPr lang="en-US" sz="2800" b="1" kern="0" dirty="0">
                <a:solidFill>
                  <a:schemeClr val="accent6">
                    <a:lumMod val="75000"/>
                  </a:schemeClr>
                </a:solidFill>
                <a:latin typeface="Arial" pitchFamily="34" charset="0"/>
              </a:rPr>
              <a:t> </a:t>
            </a:r>
            <a:r>
              <a:rPr lang="en-US" sz="2800" b="1" kern="0" dirty="0" err="1">
                <a:solidFill>
                  <a:schemeClr val="accent6">
                    <a:lumMod val="75000"/>
                  </a:schemeClr>
                </a:solidFill>
                <a:latin typeface="Arial" pitchFamily="34" charset="0"/>
              </a:rPr>
              <a:t>năng</a:t>
            </a:r>
            <a:r>
              <a:rPr lang="en-US" sz="2800" b="1" kern="0" dirty="0">
                <a:solidFill>
                  <a:schemeClr val="accent6">
                    <a:lumMod val="75000"/>
                  </a:schemeClr>
                </a:solidFill>
                <a:latin typeface="Arial" pitchFamily="34" charset="0"/>
              </a:rPr>
              <a:t> </a:t>
            </a:r>
            <a:r>
              <a:rPr lang="en-US" sz="2800" b="1" kern="0" dirty="0" err="1">
                <a:solidFill>
                  <a:schemeClr val="accent6">
                    <a:lumMod val="75000"/>
                  </a:schemeClr>
                </a:solidFill>
                <a:latin typeface="Arial" pitchFamily="34" charset="0"/>
              </a:rPr>
              <a:t>lực</a:t>
            </a:r>
            <a:endParaRPr lang="en-US" sz="2800" b="1" kern="0" dirty="0">
              <a:solidFill>
                <a:schemeClr val="accent6">
                  <a:lumMod val="75000"/>
                </a:schemeClr>
              </a:solidFill>
              <a:latin typeface="Arial" pitchFamily="34" charset="0"/>
            </a:endParaRPr>
          </a:p>
        </p:txBody>
      </p:sp>
      <p:sp>
        <p:nvSpPr>
          <p:cNvPr id="33795" name="Rectangle 3">
            <a:extLst>
              <a:ext uri="{FF2B5EF4-FFF2-40B4-BE49-F238E27FC236}">
                <a16:creationId xmlns:a16="http://schemas.microsoft.com/office/drawing/2014/main" xmlns="" id="{F2FBD6F3-8F39-4BB3-A3F6-DBFF5D43A434}"/>
              </a:ext>
            </a:extLst>
          </p:cNvPr>
          <p:cNvSpPr>
            <a:spLocks noChangeArrowheads="1"/>
          </p:cNvSpPr>
          <p:nvPr/>
        </p:nvSpPr>
        <p:spPr bwMode="auto">
          <a:xfrm>
            <a:off x="388938" y="2286000"/>
            <a:ext cx="11480800" cy="2646363"/>
          </a:xfrm>
          <a:prstGeom prst="rect">
            <a:avLst/>
          </a:prstGeom>
          <a:solidFill>
            <a:srgbClr val="0033CC"/>
          </a:solidFill>
          <a:ln w="28575">
            <a:solidFill>
              <a:srgbClr val="000000"/>
            </a:solidFill>
            <a:miter lim="800000"/>
            <a:headEnd/>
            <a:tailEnd/>
          </a:ln>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eaLnBrk="1" hangingPunct="1">
              <a:lnSpc>
                <a:spcPct val="130000"/>
              </a:lnSpc>
              <a:spcBef>
                <a:spcPts val="600"/>
              </a:spcBef>
            </a:pPr>
            <a:r>
              <a:rPr lang="en-US" altLang="en-US" sz="2400">
                <a:solidFill>
                  <a:schemeClr val="bg1"/>
                </a:solidFill>
                <a:latin typeface="Arial" panose="020B0604020202020204" pitchFamily="34" charset="0"/>
              </a:rPr>
              <a:t>       - Phẩm chất </a:t>
            </a:r>
            <a:r>
              <a:rPr lang="vi-VN" altLang="en-US" sz="2400">
                <a:solidFill>
                  <a:schemeClr val="bg1"/>
                </a:solidFill>
                <a:latin typeface="Arial" panose="020B0604020202020204" pitchFamily="34" charset="0"/>
              </a:rPr>
              <a:t>là những tính tốt thể hiện ở thái độ, hành vi ứng xử </a:t>
            </a:r>
            <a:r>
              <a:rPr lang="en-US" altLang="en-US" sz="2400">
                <a:solidFill>
                  <a:schemeClr val="bg1"/>
                </a:solidFill>
                <a:latin typeface="Arial" panose="020B0604020202020204" pitchFamily="34" charset="0"/>
              </a:rPr>
              <a:t/>
            </a:r>
            <a:br>
              <a:rPr lang="en-US" altLang="en-US" sz="2400">
                <a:solidFill>
                  <a:schemeClr val="bg1"/>
                </a:solidFill>
                <a:latin typeface="Arial" panose="020B0604020202020204" pitchFamily="34" charset="0"/>
              </a:rPr>
            </a:br>
            <a:r>
              <a:rPr lang="en-US" altLang="en-US" sz="2400">
                <a:solidFill>
                  <a:schemeClr val="bg1"/>
                </a:solidFill>
                <a:latin typeface="Arial" panose="020B0604020202020204" pitchFamily="34" charset="0"/>
              </a:rPr>
              <a:t>     </a:t>
            </a:r>
            <a:r>
              <a:rPr lang="vi-VN" altLang="en-US" sz="2400">
                <a:solidFill>
                  <a:schemeClr val="bg1"/>
                </a:solidFill>
                <a:latin typeface="Arial" panose="020B0604020202020204" pitchFamily="34" charset="0"/>
              </a:rPr>
              <a:t>của </a:t>
            </a:r>
            <a:r>
              <a:rPr lang="en-US" altLang="en-US" sz="2400">
                <a:solidFill>
                  <a:schemeClr val="bg1"/>
                </a:solidFill>
                <a:latin typeface="Arial" panose="020B0604020202020204" pitchFamily="34" charset="0"/>
              </a:rPr>
              <a:t> </a:t>
            </a:r>
            <a:r>
              <a:rPr lang="vi-VN" altLang="en-US" sz="2400">
                <a:solidFill>
                  <a:schemeClr val="bg1"/>
                </a:solidFill>
                <a:latin typeface="Arial" panose="020B0604020202020204" pitchFamily="34" charset="0"/>
              </a:rPr>
              <a:t>con người; cùng với năng lực tạo nên nhân cách con người</a:t>
            </a:r>
            <a:endParaRPr lang="en-US" altLang="en-US" sz="2400">
              <a:solidFill>
                <a:schemeClr val="bg1"/>
              </a:solidFill>
              <a:latin typeface="Arial" panose="020B0604020202020204" pitchFamily="34" charset="0"/>
            </a:endParaRPr>
          </a:p>
          <a:p>
            <a:pPr algn="just" eaLnBrk="1" hangingPunct="1">
              <a:lnSpc>
                <a:spcPct val="130000"/>
              </a:lnSpc>
              <a:spcBef>
                <a:spcPts val="600"/>
              </a:spcBef>
            </a:pPr>
            <a:r>
              <a:rPr lang="en-US" altLang="vi-VN" sz="2400">
                <a:solidFill>
                  <a:schemeClr val="bg1"/>
                </a:solidFill>
                <a:latin typeface="Arial" panose="020B0604020202020204" pitchFamily="34" charset="0"/>
              </a:rPr>
              <a:t>     - Đặt trong đối sánh với năng lực: phẩm chất = Đức, </a:t>
            </a:r>
            <a:br>
              <a:rPr lang="en-US" altLang="vi-VN" sz="2400">
                <a:solidFill>
                  <a:schemeClr val="bg1"/>
                </a:solidFill>
                <a:latin typeface="Arial" panose="020B0604020202020204" pitchFamily="34" charset="0"/>
              </a:rPr>
            </a:br>
            <a:r>
              <a:rPr lang="en-US" altLang="vi-VN" sz="2400">
                <a:solidFill>
                  <a:schemeClr val="bg1"/>
                </a:solidFill>
                <a:latin typeface="Arial" panose="020B0604020202020204" pitchFamily="34" charset="0"/>
              </a:rPr>
              <a:t>      còn năng lực = Tài.</a:t>
            </a:r>
          </a:p>
          <a:p>
            <a:pPr algn="just" eaLnBrk="1" hangingPunct="1">
              <a:lnSpc>
                <a:spcPct val="130000"/>
              </a:lnSpc>
              <a:spcBef>
                <a:spcPts val="600"/>
              </a:spcBef>
            </a:pPr>
            <a:r>
              <a:rPr lang="en-US" altLang="vi-VN" sz="2400">
                <a:solidFill>
                  <a:schemeClr val="bg1"/>
                </a:solidFill>
                <a:latin typeface="Arial" panose="020B0604020202020204" pitchFamily="34" charset="0"/>
              </a:rPr>
              <a:t>      - Phẩm chất được đánh giá bằng </a:t>
            </a:r>
            <a:r>
              <a:rPr lang="en-US" altLang="vi-VN" sz="2400" i="1">
                <a:solidFill>
                  <a:srgbClr val="FFFF00"/>
                </a:solidFill>
                <a:latin typeface="Arial" panose="020B0604020202020204" pitchFamily="34" charset="0"/>
              </a:rPr>
              <a:t>hành vi</a:t>
            </a:r>
            <a:r>
              <a:rPr lang="en-US" altLang="vi-VN" sz="2400">
                <a:solidFill>
                  <a:schemeClr val="bg1"/>
                </a:solidFill>
                <a:latin typeface="Arial" panose="020B0604020202020204" pitchFamily="34" charset="0"/>
              </a:rPr>
              <a:t>; </a:t>
            </a:r>
          </a:p>
        </p:txBody>
      </p:sp>
      <p:sp>
        <p:nvSpPr>
          <p:cNvPr id="4" name="Rectangle 3">
            <a:extLst>
              <a:ext uri="{FF2B5EF4-FFF2-40B4-BE49-F238E27FC236}">
                <a16:creationId xmlns:a16="http://schemas.microsoft.com/office/drawing/2014/main" xmlns="" id="{61ADBD75-BECD-4A1E-97B1-31A74A4670DF}"/>
              </a:ext>
            </a:extLst>
          </p:cNvPr>
          <p:cNvSpPr/>
          <p:nvPr/>
        </p:nvSpPr>
        <p:spPr>
          <a:xfrm>
            <a:off x="4425950" y="1403350"/>
            <a:ext cx="4370388" cy="577850"/>
          </a:xfrm>
          <a:prstGeom prst="rect">
            <a:avLst/>
          </a:prstGeom>
          <a:solidFill>
            <a:schemeClr val="accent4">
              <a:lumMod val="40000"/>
              <a:lumOff val="60000"/>
            </a:schemeClr>
          </a:solidFill>
          <a:ln w="19050">
            <a:solidFill>
              <a:schemeClr val="accent2">
                <a:lumMod val="20000"/>
                <a:lumOff val="80000"/>
              </a:schemeClr>
            </a:solidFill>
          </a:ln>
        </p:spPr>
        <p:txBody>
          <a:bodyPr>
            <a:spAutoFit/>
          </a:bodyPr>
          <a:lstStyle/>
          <a:p>
            <a:pPr algn="ctr">
              <a:lnSpc>
                <a:spcPct val="150000"/>
              </a:lnSpc>
              <a:spcBef>
                <a:spcPts val="200"/>
              </a:spcBef>
              <a:spcAft>
                <a:spcPts val="600"/>
              </a:spcAft>
              <a:defRPr/>
            </a:pPr>
            <a:r>
              <a:rPr lang="en-US" altLang="vi-VN" sz="2400" b="1" dirty="0" err="1">
                <a:solidFill>
                  <a:schemeClr val="accent4">
                    <a:lumMod val="50000"/>
                  </a:schemeClr>
                </a:solidFill>
                <a:latin typeface="Arial" pitchFamily="34" charset="0"/>
              </a:rPr>
              <a:t>Khái</a:t>
            </a:r>
            <a:r>
              <a:rPr lang="en-US" altLang="vi-VN" sz="2400" b="1" dirty="0">
                <a:solidFill>
                  <a:schemeClr val="accent4">
                    <a:lumMod val="50000"/>
                  </a:schemeClr>
                </a:solidFill>
                <a:latin typeface="Arial" pitchFamily="34" charset="0"/>
              </a:rPr>
              <a:t> </a:t>
            </a:r>
            <a:r>
              <a:rPr lang="en-US" altLang="vi-VN" sz="2400" b="1" dirty="0" err="1">
                <a:solidFill>
                  <a:schemeClr val="accent4">
                    <a:lumMod val="50000"/>
                  </a:schemeClr>
                </a:solidFill>
                <a:latin typeface="Arial" pitchFamily="34" charset="0"/>
              </a:rPr>
              <a:t>niệm</a:t>
            </a:r>
            <a:r>
              <a:rPr lang="en-US" altLang="vi-VN" sz="2400" b="1" dirty="0">
                <a:solidFill>
                  <a:schemeClr val="accent4">
                    <a:lumMod val="50000"/>
                  </a:schemeClr>
                </a:solidFill>
                <a:latin typeface="Arial" pitchFamily="34" charset="0"/>
              </a:rPr>
              <a:t> </a:t>
            </a:r>
            <a:r>
              <a:rPr lang="en-US" altLang="vi-VN" sz="2400" b="1" dirty="0" err="1">
                <a:solidFill>
                  <a:schemeClr val="accent4">
                    <a:lumMod val="50000"/>
                  </a:schemeClr>
                </a:solidFill>
                <a:latin typeface="Arial" pitchFamily="34" charset="0"/>
              </a:rPr>
              <a:t>phẩm</a:t>
            </a:r>
            <a:r>
              <a:rPr lang="en-US" altLang="vi-VN" sz="2400" b="1" dirty="0">
                <a:solidFill>
                  <a:schemeClr val="accent4">
                    <a:lumMod val="50000"/>
                  </a:schemeClr>
                </a:solidFill>
                <a:latin typeface="Arial" pitchFamily="34" charset="0"/>
              </a:rPr>
              <a:t> </a:t>
            </a:r>
            <a:r>
              <a:rPr lang="en-US" altLang="vi-VN" sz="2400" b="1" dirty="0" err="1">
                <a:solidFill>
                  <a:schemeClr val="accent4">
                    <a:lumMod val="50000"/>
                  </a:schemeClr>
                </a:solidFill>
                <a:latin typeface="Arial" pitchFamily="34" charset="0"/>
              </a:rPr>
              <a:t>chất</a:t>
            </a:r>
            <a:endParaRPr lang="en-US" altLang="vi-VN" sz="2400" b="1" dirty="0">
              <a:solidFill>
                <a:schemeClr val="accent4">
                  <a:lumMod val="50000"/>
                </a:schemeClr>
              </a:solidFill>
              <a:latin typeface="Arial"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xmlns="" id="{DCD1EBA3-2A2B-42C6-A712-384B6B825E4B}"/>
              </a:ext>
            </a:extLst>
          </p:cNvPr>
          <p:cNvSpPr>
            <a:spLocks noGrp="1"/>
          </p:cNvSpPr>
          <p:nvPr>
            <p:ph type="dt" sz="half" idx="10"/>
          </p:nvPr>
        </p:nvSpPr>
        <p:spPr/>
        <p:txBody>
          <a:bodyPr/>
          <a:lstStyle/>
          <a:p>
            <a:pPr>
              <a:defRPr/>
            </a:pPr>
            <a:fld id="{8F16CB9C-0E68-4715-85ED-27D3D33A9565}" type="datetime1">
              <a:rPr lang="en-US"/>
              <a:pPr>
                <a:defRPr/>
              </a:pPr>
              <a:t>3/25/2020</a:t>
            </a:fld>
            <a:endParaRPr lang="en-US"/>
          </a:p>
        </p:txBody>
      </p:sp>
      <p:sp>
        <p:nvSpPr>
          <p:cNvPr id="19" name="Rounded Rectangle 18">
            <a:extLst>
              <a:ext uri="{FF2B5EF4-FFF2-40B4-BE49-F238E27FC236}">
                <a16:creationId xmlns:a16="http://schemas.microsoft.com/office/drawing/2014/main" xmlns="" id="{48104EF3-3247-47ED-811B-714F805625F9}"/>
              </a:ext>
            </a:extLst>
          </p:cNvPr>
          <p:cNvSpPr/>
          <p:nvPr/>
        </p:nvSpPr>
        <p:spPr>
          <a:xfrm>
            <a:off x="1524000" y="1152525"/>
            <a:ext cx="8940800" cy="60007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1000"/>
              </a:spcBef>
              <a:spcAft>
                <a:spcPts val="0"/>
              </a:spcAft>
              <a:defRPr/>
            </a:pPr>
            <a:r>
              <a:rPr lang="en-US" sz="2900" b="1" dirty="0">
                <a:solidFill>
                  <a:srgbClr val="0070C0"/>
                </a:solidFill>
              </a:rPr>
              <a:t> </a:t>
            </a:r>
            <a:r>
              <a:rPr lang="en-US" sz="2900" b="1" dirty="0" err="1">
                <a:solidFill>
                  <a:schemeClr val="accent4">
                    <a:lumMod val="50000"/>
                  </a:schemeClr>
                </a:solidFill>
              </a:rPr>
              <a:t>Khái</a:t>
            </a:r>
            <a:r>
              <a:rPr lang="en-US" sz="2900" b="1" dirty="0">
                <a:solidFill>
                  <a:schemeClr val="accent4">
                    <a:lumMod val="50000"/>
                  </a:schemeClr>
                </a:solidFill>
              </a:rPr>
              <a:t> </a:t>
            </a:r>
            <a:r>
              <a:rPr lang="en-US" sz="2900" b="1" dirty="0" err="1">
                <a:solidFill>
                  <a:schemeClr val="accent4">
                    <a:lumMod val="50000"/>
                  </a:schemeClr>
                </a:solidFill>
              </a:rPr>
              <a:t>niệm</a:t>
            </a:r>
            <a:r>
              <a:rPr lang="en-US" sz="2900" b="1" dirty="0">
                <a:solidFill>
                  <a:schemeClr val="accent4">
                    <a:lumMod val="50000"/>
                  </a:schemeClr>
                </a:solidFill>
              </a:rPr>
              <a:t> </a:t>
            </a:r>
            <a:r>
              <a:rPr lang="en-US" sz="2900" b="1" dirty="0" err="1">
                <a:solidFill>
                  <a:schemeClr val="accent4">
                    <a:lumMod val="50000"/>
                  </a:schemeClr>
                </a:solidFill>
              </a:rPr>
              <a:t>năng</a:t>
            </a:r>
            <a:r>
              <a:rPr lang="en-US" sz="2900" b="1" dirty="0">
                <a:solidFill>
                  <a:schemeClr val="accent4">
                    <a:lumMod val="50000"/>
                  </a:schemeClr>
                </a:solidFill>
              </a:rPr>
              <a:t> </a:t>
            </a:r>
            <a:r>
              <a:rPr lang="en-US" sz="2900" b="1" dirty="0" err="1">
                <a:solidFill>
                  <a:schemeClr val="accent4">
                    <a:lumMod val="50000"/>
                  </a:schemeClr>
                </a:solidFill>
              </a:rPr>
              <a:t>lực</a:t>
            </a:r>
            <a:endParaRPr lang="en-US" sz="2900" b="1" dirty="0">
              <a:solidFill>
                <a:schemeClr val="accent4">
                  <a:lumMod val="50000"/>
                </a:schemeClr>
              </a:solidFill>
            </a:endParaRPr>
          </a:p>
        </p:txBody>
      </p:sp>
      <p:sp>
        <p:nvSpPr>
          <p:cNvPr id="3" name="Rectangle 2">
            <a:extLst>
              <a:ext uri="{FF2B5EF4-FFF2-40B4-BE49-F238E27FC236}">
                <a16:creationId xmlns:a16="http://schemas.microsoft.com/office/drawing/2014/main" xmlns="" id="{95EBF532-64F9-4CBF-A4BE-D501FA3DC626}"/>
              </a:ext>
            </a:extLst>
          </p:cNvPr>
          <p:cNvSpPr/>
          <p:nvPr/>
        </p:nvSpPr>
        <p:spPr>
          <a:xfrm>
            <a:off x="-39688" y="300038"/>
            <a:ext cx="12231688" cy="523875"/>
          </a:xfrm>
          <a:prstGeom prst="rect">
            <a:avLst/>
          </a:prstGeom>
        </p:spPr>
        <p:txBody>
          <a:bodyPr>
            <a:spAutoFit/>
          </a:bodyPr>
          <a:lstStyle/>
          <a:p>
            <a:pPr algn="ctr" fontAlgn="auto">
              <a:spcBef>
                <a:spcPts val="0"/>
              </a:spcBef>
              <a:spcAft>
                <a:spcPts val="0"/>
              </a:spcAft>
              <a:defRPr/>
            </a:pPr>
            <a:r>
              <a:rPr lang="en-US" sz="2800" b="1" kern="0" dirty="0" err="1">
                <a:solidFill>
                  <a:schemeClr val="accent6">
                    <a:lumMod val="75000"/>
                  </a:schemeClr>
                </a:solidFill>
                <a:latin typeface="Arial" pitchFamily="34" charset="0"/>
              </a:rPr>
              <a:t>Khái</a:t>
            </a:r>
            <a:r>
              <a:rPr lang="en-US" sz="2800" b="1" kern="0" dirty="0">
                <a:solidFill>
                  <a:schemeClr val="accent6">
                    <a:lumMod val="75000"/>
                  </a:schemeClr>
                </a:solidFill>
                <a:latin typeface="Arial" pitchFamily="34" charset="0"/>
              </a:rPr>
              <a:t> </a:t>
            </a:r>
            <a:r>
              <a:rPr lang="en-US" sz="2800" b="1" kern="0" dirty="0" err="1">
                <a:solidFill>
                  <a:schemeClr val="accent6">
                    <a:lumMod val="75000"/>
                  </a:schemeClr>
                </a:solidFill>
                <a:latin typeface="Arial" pitchFamily="34" charset="0"/>
              </a:rPr>
              <a:t>niệm</a:t>
            </a:r>
            <a:r>
              <a:rPr lang="en-US" sz="2800" b="1" kern="0" dirty="0">
                <a:solidFill>
                  <a:schemeClr val="accent6">
                    <a:lumMod val="75000"/>
                  </a:schemeClr>
                </a:solidFill>
                <a:latin typeface="Arial" pitchFamily="34" charset="0"/>
              </a:rPr>
              <a:t> </a:t>
            </a:r>
            <a:r>
              <a:rPr lang="en-US" sz="2800" b="1" kern="0" dirty="0" err="1">
                <a:solidFill>
                  <a:schemeClr val="accent6">
                    <a:lumMod val="75000"/>
                  </a:schemeClr>
                </a:solidFill>
                <a:latin typeface="Arial" pitchFamily="34" charset="0"/>
              </a:rPr>
              <a:t>phẩm</a:t>
            </a:r>
            <a:r>
              <a:rPr lang="en-US" sz="2800" b="1" kern="0" dirty="0">
                <a:solidFill>
                  <a:schemeClr val="accent6">
                    <a:lumMod val="75000"/>
                  </a:schemeClr>
                </a:solidFill>
                <a:latin typeface="Arial" pitchFamily="34" charset="0"/>
              </a:rPr>
              <a:t> </a:t>
            </a:r>
            <a:r>
              <a:rPr lang="en-US" sz="2800" b="1" kern="0" dirty="0" err="1">
                <a:solidFill>
                  <a:schemeClr val="accent6">
                    <a:lumMod val="75000"/>
                  </a:schemeClr>
                </a:solidFill>
                <a:latin typeface="Arial" pitchFamily="34" charset="0"/>
              </a:rPr>
              <a:t>chất</a:t>
            </a:r>
            <a:r>
              <a:rPr lang="en-US" sz="2800" b="1" kern="0" dirty="0">
                <a:solidFill>
                  <a:schemeClr val="accent6">
                    <a:lumMod val="75000"/>
                  </a:schemeClr>
                </a:solidFill>
                <a:latin typeface="Arial" pitchFamily="34" charset="0"/>
              </a:rPr>
              <a:t> </a:t>
            </a:r>
            <a:r>
              <a:rPr lang="en-US" sz="2800" b="1" kern="0" dirty="0" err="1">
                <a:solidFill>
                  <a:schemeClr val="accent6">
                    <a:lumMod val="75000"/>
                  </a:schemeClr>
                </a:solidFill>
                <a:latin typeface="Arial" pitchFamily="34" charset="0"/>
              </a:rPr>
              <a:t>và</a:t>
            </a:r>
            <a:r>
              <a:rPr lang="en-US" sz="2800" b="1" kern="0" dirty="0">
                <a:solidFill>
                  <a:schemeClr val="accent6">
                    <a:lumMod val="75000"/>
                  </a:schemeClr>
                </a:solidFill>
                <a:latin typeface="Arial" pitchFamily="34" charset="0"/>
              </a:rPr>
              <a:t> </a:t>
            </a:r>
            <a:r>
              <a:rPr lang="en-US" sz="2800" b="1" kern="0" dirty="0" err="1">
                <a:solidFill>
                  <a:schemeClr val="accent6">
                    <a:lumMod val="75000"/>
                  </a:schemeClr>
                </a:solidFill>
                <a:latin typeface="Arial" pitchFamily="34" charset="0"/>
              </a:rPr>
              <a:t>năng</a:t>
            </a:r>
            <a:r>
              <a:rPr lang="en-US" sz="2800" b="1" kern="0" dirty="0">
                <a:solidFill>
                  <a:schemeClr val="accent6">
                    <a:lumMod val="75000"/>
                  </a:schemeClr>
                </a:solidFill>
                <a:latin typeface="Arial" pitchFamily="34" charset="0"/>
              </a:rPr>
              <a:t> </a:t>
            </a:r>
            <a:r>
              <a:rPr lang="en-US" sz="2800" b="1" kern="0" dirty="0" err="1">
                <a:solidFill>
                  <a:schemeClr val="accent6">
                    <a:lumMod val="75000"/>
                  </a:schemeClr>
                </a:solidFill>
                <a:latin typeface="Arial" pitchFamily="34" charset="0"/>
              </a:rPr>
              <a:t>lực</a:t>
            </a:r>
            <a:endParaRPr lang="en-US" sz="2800" b="1" kern="0" dirty="0">
              <a:solidFill>
                <a:schemeClr val="accent6">
                  <a:lumMod val="75000"/>
                </a:schemeClr>
              </a:solidFill>
              <a:latin typeface="Arial" pitchFamily="34" charset="0"/>
            </a:endParaRPr>
          </a:p>
        </p:txBody>
      </p:sp>
      <p:sp>
        <p:nvSpPr>
          <p:cNvPr id="29" name="TextBox 28">
            <a:extLst>
              <a:ext uri="{FF2B5EF4-FFF2-40B4-BE49-F238E27FC236}">
                <a16:creationId xmlns:a16="http://schemas.microsoft.com/office/drawing/2014/main" xmlns="" id="{B028B76D-7A11-4977-9F6D-10C2F3BC3DFA}"/>
              </a:ext>
            </a:extLst>
          </p:cNvPr>
          <p:cNvSpPr txBox="1"/>
          <p:nvPr/>
        </p:nvSpPr>
        <p:spPr>
          <a:xfrm>
            <a:off x="304800" y="2819400"/>
            <a:ext cx="1930400" cy="3416300"/>
          </a:xfrm>
          <a:prstGeom prst="rect">
            <a:avLst/>
          </a:prstGeom>
          <a:solidFill>
            <a:schemeClr val="accent2"/>
          </a:solidFill>
          <a:ln w="28575">
            <a:solidFill>
              <a:schemeClr val="accent1">
                <a:lumMod val="60000"/>
                <a:lumOff val="40000"/>
              </a:schemeClr>
            </a:solidFill>
          </a:ln>
        </p:spPr>
        <p:txBody>
          <a:bodyPr>
            <a:spAutoFit/>
          </a:bodyPr>
          <a:lstStyle/>
          <a:p>
            <a:pPr algn="ctr" eaLnBrk="0" hangingPunct="0">
              <a:defRPr/>
            </a:pPr>
            <a:endParaRPr lang="en-US" sz="2200" b="1" dirty="0">
              <a:solidFill>
                <a:schemeClr val="accent6">
                  <a:lumMod val="75000"/>
                </a:schemeClr>
              </a:solidFill>
              <a:latin typeface="Arial" pitchFamily="34" charset="0"/>
            </a:endParaRPr>
          </a:p>
          <a:p>
            <a:pPr algn="ctr" eaLnBrk="0" hangingPunct="0">
              <a:defRPr/>
            </a:pPr>
            <a:endParaRPr lang="en-US" sz="2200" b="1" dirty="0">
              <a:solidFill>
                <a:schemeClr val="accent6">
                  <a:lumMod val="75000"/>
                </a:schemeClr>
              </a:solidFill>
              <a:latin typeface="Arial" pitchFamily="34" charset="0"/>
            </a:endParaRPr>
          </a:p>
          <a:p>
            <a:pPr algn="ctr" eaLnBrk="0" hangingPunct="0">
              <a:defRPr/>
            </a:pPr>
            <a:r>
              <a:rPr lang="en-US" sz="2200" b="1" dirty="0">
                <a:solidFill>
                  <a:schemeClr val="accent6">
                    <a:lumMod val="75000"/>
                  </a:schemeClr>
                </a:solidFill>
                <a:latin typeface="Arial" pitchFamily="34" charset="0"/>
              </a:rPr>
              <a:t>Theo </a:t>
            </a:r>
            <a:r>
              <a:rPr lang="en-US" sz="2200" b="1" dirty="0" err="1">
                <a:solidFill>
                  <a:schemeClr val="accent6">
                    <a:lumMod val="75000"/>
                  </a:schemeClr>
                </a:solidFill>
                <a:latin typeface="Arial" pitchFamily="34" charset="0"/>
              </a:rPr>
              <a:t>Chương</a:t>
            </a:r>
            <a:r>
              <a:rPr lang="en-US" sz="2200" b="1" dirty="0">
                <a:solidFill>
                  <a:schemeClr val="accent6">
                    <a:lumMod val="75000"/>
                  </a:schemeClr>
                </a:solidFill>
                <a:latin typeface="Arial" pitchFamily="34" charset="0"/>
              </a:rPr>
              <a:t> </a:t>
            </a:r>
            <a:r>
              <a:rPr lang="en-US" sz="2200" b="1" dirty="0" err="1">
                <a:solidFill>
                  <a:schemeClr val="accent6">
                    <a:lumMod val="75000"/>
                  </a:schemeClr>
                </a:solidFill>
                <a:latin typeface="Arial" pitchFamily="34" charset="0"/>
              </a:rPr>
              <a:t>trình</a:t>
            </a:r>
            <a:r>
              <a:rPr lang="en-US" sz="2200" b="1" dirty="0">
                <a:solidFill>
                  <a:schemeClr val="accent6">
                    <a:lumMod val="75000"/>
                  </a:schemeClr>
                </a:solidFill>
                <a:latin typeface="Arial" pitchFamily="34" charset="0"/>
              </a:rPr>
              <a:t> GDPT 2018</a:t>
            </a:r>
          </a:p>
          <a:p>
            <a:pPr algn="ctr" eaLnBrk="0" hangingPunct="0">
              <a:defRPr/>
            </a:pPr>
            <a:endParaRPr lang="en-US" sz="4000" b="1" dirty="0">
              <a:solidFill>
                <a:schemeClr val="accent6">
                  <a:lumMod val="75000"/>
                </a:schemeClr>
              </a:solidFill>
              <a:latin typeface="Arial" pitchFamily="34" charset="0"/>
            </a:endParaRPr>
          </a:p>
          <a:p>
            <a:pPr algn="ctr" eaLnBrk="0" hangingPunct="0">
              <a:defRPr/>
            </a:pPr>
            <a:endParaRPr lang="en-US" sz="2200" b="1" dirty="0">
              <a:solidFill>
                <a:schemeClr val="accent6">
                  <a:lumMod val="75000"/>
                </a:schemeClr>
              </a:solidFill>
              <a:latin typeface="Arial" pitchFamily="34" charset="0"/>
            </a:endParaRPr>
          </a:p>
        </p:txBody>
      </p:sp>
      <p:sp>
        <p:nvSpPr>
          <p:cNvPr id="31" name="Rectangle 30">
            <a:extLst>
              <a:ext uri="{FF2B5EF4-FFF2-40B4-BE49-F238E27FC236}">
                <a16:creationId xmlns:a16="http://schemas.microsoft.com/office/drawing/2014/main" xmlns="" id="{83E6A44D-7445-4676-A652-4187A0B13489}"/>
              </a:ext>
            </a:extLst>
          </p:cNvPr>
          <p:cNvSpPr/>
          <p:nvPr/>
        </p:nvSpPr>
        <p:spPr>
          <a:xfrm>
            <a:off x="304800" y="1828800"/>
            <a:ext cx="1930400" cy="830263"/>
          </a:xfrm>
          <a:prstGeom prst="rect">
            <a:avLst/>
          </a:prstGeom>
          <a:solidFill>
            <a:schemeClr val="accent2"/>
          </a:solidFill>
          <a:ln w="28575">
            <a:solidFill>
              <a:schemeClr val="accent1">
                <a:lumMod val="60000"/>
                <a:lumOff val="40000"/>
              </a:schemeClr>
            </a:solidFill>
          </a:ln>
        </p:spPr>
        <p:txBody>
          <a:bodyPr>
            <a:spAutoFit/>
          </a:bodyPr>
          <a:lstStyle/>
          <a:p>
            <a:pPr algn="ctr" eaLnBrk="0" hangingPunct="0">
              <a:defRPr/>
            </a:pPr>
            <a:r>
              <a:rPr lang="es-CL" altLang="en-US" sz="2400" b="1" spc="-100" dirty="0" err="1">
                <a:solidFill>
                  <a:schemeClr val="accent5">
                    <a:lumMod val="50000"/>
                  </a:schemeClr>
                </a:solidFill>
                <a:latin typeface="Arial" pitchFamily="34" charset="0"/>
              </a:rPr>
              <a:t>Theo</a:t>
            </a:r>
            <a:r>
              <a:rPr lang="es-CL" altLang="en-US" sz="2400" b="1" spc="-100" dirty="0">
                <a:solidFill>
                  <a:schemeClr val="accent5">
                    <a:lumMod val="50000"/>
                  </a:schemeClr>
                </a:solidFill>
                <a:latin typeface="Arial" pitchFamily="34" charset="0"/>
              </a:rPr>
              <a:t> OECD</a:t>
            </a:r>
            <a:endParaRPr lang="en-US" sz="2400" dirty="0">
              <a:solidFill>
                <a:schemeClr val="accent5">
                  <a:lumMod val="50000"/>
                </a:schemeClr>
              </a:solidFill>
              <a:latin typeface="Arial" pitchFamily="34" charset="0"/>
            </a:endParaRPr>
          </a:p>
        </p:txBody>
      </p:sp>
      <p:sp>
        <p:nvSpPr>
          <p:cNvPr id="12" name="Rectangle 11">
            <a:extLst>
              <a:ext uri="{FF2B5EF4-FFF2-40B4-BE49-F238E27FC236}">
                <a16:creationId xmlns:a16="http://schemas.microsoft.com/office/drawing/2014/main" xmlns="" id="{EF669480-57D9-414D-89F1-1A39DCF1BDD0}"/>
              </a:ext>
            </a:extLst>
          </p:cNvPr>
          <p:cNvSpPr/>
          <p:nvPr/>
        </p:nvSpPr>
        <p:spPr>
          <a:xfrm>
            <a:off x="2438400" y="2819400"/>
            <a:ext cx="9550400" cy="769938"/>
          </a:xfrm>
          <a:prstGeom prst="rect">
            <a:avLst/>
          </a:prstGeom>
          <a:solidFill>
            <a:schemeClr val="accent4">
              <a:lumMod val="40000"/>
              <a:lumOff val="60000"/>
            </a:schemeClr>
          </a:solidFill>
          <a:ln>
            <a:solidFill>
              <a:srgbClr val="FFC000"/>
            </a:solidFill>
          </a:ln>
        </p:spPr>
        <p:txBody>
          <a:bodyPr>
            <a:spAutoFit/>
          </a:bodyPr>
          <a:lstStyle/>
          <a:p>
            <a:pPr marL="228600" lvl="1" indent="-228600" algn="just" defTabSz="1066800" eaLnBrk="0" hangingPunct="0">
              <a:spcAft>
                <a:spcPts val="600"/>
              </a:spcAft>
              <a:buFontTx/>
              <a:buChar char="••"/>
              <a:defRPr/>
            </a:pPr>
            <a:r>
              <a:rPr lang="vi-VN" altLang="en-US" sz="2200" spc="-100" dirty="0">
                <a:solidFill>
                  <a:srgbClr val="002060"/>
                </a:solidFill>
                <a:latin typeface="Arial" pitchFamily="34" charset="0"/>
              </a:rPr>
              <a:t>là thuộc tính cá nhân được hình thành, phát triển nhờ </a:t>
            </a:r>
            <a:r>
              <a:rPr lang="vi-VN" altLang="en-US" sz="2200" i="1" spc="-100" dirty="0">
                <a:solidFill>
                  <a:schemeClr val="accent6">
                    <a:lumMod val="50000"/>
                  </a:schemeClr>
                </a:solidFill>
                <a:latin typeface="Arial" pitchFamily="34" charset="0"/>
              </a:rPr>
              <a:t>tố chất sẵn có </a:t>
            </a:r>
            <a:r>
              <a:rPr lang="vi-VN" altLang="en-US" sz="2200" spc="-100" dirty="0">
                <a:solidFill>
                  <a:srgbClr val="002060"/>
                </a:solidFill>
                <a:latin typeface="Arial" pitchFamily="34" charset="0"/>
              </a:rPr>
              <a:t>và </a:t>
            </a:r>
            <a:r>
              <a:rPr lang="vi-VN" altLang="en-US" sz="2200" i="1" spc="-100" dirty="0">
                <a:solidFill>
                  <a:schemeClr val="accent6">
                    <a:lumMod val="50000"/>
                  </a:schemeClr>
                </a:solidFill>
                <a:latin typeface="Arial" pitchFamily="34" charset="0"/>
              </a:rPr>
              <a:t>quá trình học tập, rèn luyện</a:t>
            </a:r>
            <a:r>
              <a:rPr lang="vi-VN" altLang="en-US" sz="2200" spc="-100" dirty="0">
                <a:solidFill>
                  <a:srgbClr val="002060"/>
                </a:solidFill>
                <a:latin typeface="Arial" pitchFamily="34" charset="0"/>
              </a:rPr>
              <a:t>,</a:t>
            </a:r>
            <a:endParaRPr lang="en-US" altLang="en-US" sz="2200" spc="-100" dirty="0">
              <a:solidFill>
                <a:srgbClr val="002060"/>
              </a:solidFill>
              <a:latin typeface="Arial" pitchFamily="34" charset="0"/>
            </a:endParaRPr>
          </a:p>
        </p:txBody>
      </p:sp>
      <p:sp>
        <p:nvSpPr>
          <p:cNvPr id="13" name="Rectangle 12">
            <a:extLst>
              <a:ext uri="{FF2B5EF4-FFF2-40B4-BE49-F238E27FC236}">
                <a16:creationId xmlns:a16="http://schemas.microsoft.com/office/drawing/2014/main" xmlns="" id="{4D1C44A3-34FA-42D0-97E7-6A0C1405AACF}"/>
              </a:ext>
            </a:extLst>
          </p:cNvPr>
          <p:cNvSpPr/>
          <p:nvPr/>
        </p:nvSpPr>
        <p:spPr>
          <a:xfrm>
            <a:off x="2438400" y="3657600"/>
            <a:ext cx="9550400" cy="1446213"/>
          </a:xfrm>
          <a:prstGeom prst="rect">
            <a:avLst/>
          </a:prstGeom>
          <a:solidFill>
            <a:schemeClr val="accent4">
              <a:lumMod val="40000"/>
              <a:lumOff val="60000"/>
            </a:schemeClr>
          </a:solidFill>
          <a:ln>
            <a:solidFill>
              <a:srgbClr val="FFC000"/>
            </a:solidFill>
          </a:ln>
        </p:spPr>
        <p:txBody>
          <a:bodyPr>
            <a:spAutoFit/>
          </a:bodyPr>
          <a:lstStyle/>
          <a:p>
            <a:pPr marL="228600" lvl="1" indent="-228600" algn="just" defTabSz="1066800" eaLnBrk="0" hangingPunct="0">
              <a:spcAft>
                <a:spcPts val="600"/>
              </a:spcAft>
              <a:buFontTx/>
              <a:buChar char="••"/>
              <a:defRPr/>
            </a:pPr>
            <a:r>
              <a:rPr lang="vi-VN" altLang="en-US" sz="2200" spc="-100" dirty="0">
                <a:solidFill>
                  <a:srgbClr val="002060"/>
                </a:solidFill>
                <a:latin typeface="Arial" pitchFamily="34" charset="0"/>
              </a:rPr>
              <a:t>cho phép con người </a:t>
            </a:r>
            <a:r>
              <a:rPr lang="vi-VN" altLang="en-US" sz="2200" i="1" spc="-100" dirty="0">
                <a:solidFill>
                  <a:schemeClr val="accent6">
                    <a:lumMod val="50000"/>
                  </a:schemeClr>
                </a:solidFill>
                <a:latin typeface="Arial" pitchFamily="34" charset="0"/>
              </a:rPr>
              <a:t>huy động tổng hợp các </a:t>
            </a:r>
            <a:r>
              <a:rPr lang="en-US" altLang="en-US" sz="2200" i="1" spc="-100" dirty="0">
                <a:solidFill>
                  <a:schemeClr val="accent6">
                    <a:lumMod val="50000"/>
                  </a:schemeClr>
                </a:solidFill>
                <a:latin typeface="Arial" pitchFamily="34" charset="0"/>
              </a:rPr>
              <a:t>KT, KN</a:t>
            </a:r>
            <a:r>
              <a:rPr lang="vi-VN" altLang="en-US" sz="2200" i="1" spc="-100" dirty="0">
                <a:solidFill>
                  <a:schemeClr val="accent6">
                    <a:lumMod val="50000"/>
                  </a:schemeClr>
                </a:solidFill>
                <a:latin typeface="Arial" pitchFamily="34" charset="0"/>
              </a:rPr>
              <a:t> </a:t>
            </a:r>
            <a:r>
              <a:rPr lang="vi-VN" altLang="en-US" sz="2200" spc="-100" dirty="0">
                <a:solidFill>
                  <a:srgbClr val="002060"/>
                </a:solidFill>
                <a:latin typeface="Arial" pitchFamily="34" charset="0"/>
              </a:rPr>
              <a:t>và </a:t>
            </a:r>
            <a:r>
              <a:rPr lang="vi-VN" altLang="en-US" sz="2200" i="1" spc="-100" dirty="0">
                <a:solidFill>
                  <a:schemeClr val="accent6">
                    <a:lumMod val="50000"/>
                  </a:schemeClr>
                </a:solidFill>
                <a:latin typeface="Arial" pitchFamily="34" charset="0"/>
              </a:rPr>
              <a:t>các thuộc tính cá nhân khác như hứng thú, niềm tin, ý chí,... thực hiện thành công </a:t>
            </a:r>
            <a:r>
              <a:rPr lang="vi-VN" altLang="en-US" sz="2200" spc="-100" dirty="0">
                <a:solidFill>
                  <a:srgbClr val="002060"/>
                </a:solidFill>
                <a:latin typeface="Arial" pitchFamily="34" charset="0"/>
              </a:rPr>
              <a:t>một loại </a:t>
            </a:r>
            <a:r>
              <a:rPr lang="vi-VN" altLang="en-US" sz="2200" i="1" spc="-100" dirty="0">
                <a:solidFill>
                  <a:schemeClr val="accent6">
                    <a:lumMod val="50000"/>
                  </a:schemeClr>
                </a:solidFill>
                <a:latin typeface="Arial" pitchFamily="34" charset="0"/>
              </a:rPr>
              <a:t>hoạt động nhất định</a:t>
            </a:r>
            <a:r>
              <a:rPr lang="vi-VN" altLang="en-US" sz="2200" spc="-100" dirty="0">
                <a:solidFill>
                  <a:srgbClr val="002060"/>
                </a:solidFill>
                <a:latin typeface="Arial" pitchFamily="34" charset="0"/>
              </a:rPr>
              <a:t>, đạt </a:t>
            </a:r>
            <a:r>
              <a:rPr lang="vi-VN" altLang="en-US" sz="2200" i="1" spc="-100" dirty="0">
                <a:solidFill>
                  <a:schemeClr val="accent6">
                    <a:lumMod val="50000"/>
                  </a:schemeClr>
                </a:solidFill>
                <a:latin typeface="Arial" pitchFamily="34" charset="0"/>
              </a:rPr>
              <a:t>kết quả mong muốn</a:t>
            </a:r>
            <a:r>
              <a:rPr lang="vi-VN" altLang="en-US" sz="2200" spc="-100" dirty="0">
                <a:solidFill>
                  <a:schemeClr val="accent6">
                    <a:lumMod val="50000"/>
                  </a:schemeClr>
                </a:solidFill>
                <a:latin typeface="Arial" pitchFamily="34" charset="0"/>
              </a:rPr>
              <a:t> </a:t>
            </a:r>
            <a:r>
              <a:rPr lang="vi-VN" altLang="en-US" sz="2200" spc="-100" dirty="0">
                <a:solidFill>
                  <a:srgbClr val="002060"/>
                </a:solidFill>
                <a:latin typeface="Arial" pitchFamily="34" charset="0"/>
              </a:rPr>
              <a:t>trong những </a:t>
            </a:r>
            <a:r>
              <a:rPr lang="en-US" altLang="en-US" sz="2200" i="1" spc="-100" dirty="0" err="1">
                <a:solidFill>
                  <a:schemeClr val="accent6">
                    <a:lumMod val="50000"/>
                  </a:schemeClr>
                </a:solidFill>
                <a:latin typeface="Arial" pitchFamily="34" charset="0"/>
              </a:rPr>
              <a:t>điều</a:t>
            </a:r>
            <a:r>
              <a:rPr lang="en-US" altLang="en-US" sz="2200" i="1" spc="-100" dirty="0">
                <a:solidFill>
                  <a:schemeClr val="accent6">
                    <a:lumMod val="50000"/>
                  </a:schemeClr>
                </a:solidFill>
                <a:latin typeface="Arial" pitchFamily="34" charset="0"/>
              </a:rPr>
              <a:t> </a:t>
            </a:r>
            <a:r>
              <a:rPr lang="en-US" altLang="en-US" sz="2200" i="1" spc="-100" dirty="0" err="1">
                <a:solidFill>
                  <a:schemeClr val="accent6">
                    <a:lumMod val="50000"/>
                  </a:schemeClr>
                </a:solidFill>
                <a:latin typeface="Arial" pitchFamily="34" charset="0"/>
              </a:rPr>
              <a:t>kiện</a:t>
            </a:r>
            <a:r>
              <a:rPr lang="en-US" altLang="en-US" sz="2200" i="1" spc="-100" dirty="0">
                <a:solidFill>
                  <a:schemeClr val="accent6">
                    <a:lumMod val="50000"/>
                  </a:schemeClr>
                </a:solidFill>
                <a:latin typeface="Arial" pitchFamily="34" charset="0"/>
              </a:rPr>
              <a:t> </a:t>
            </a:r>
            <a:r>
              <a:rPr lang="vi-VN" altLang="en-US" sz="2200" i="1" spc="-100" dirty="0">
                <a:solidFill>
                  <a:schemeClr val="accent6">
                    <a:lumMod val="50000"/>
                  </a:schemeClr>
                </a:solidFill>
                <a:latin typeface="Arial" pitchFamily="34" charset="0"/>
              </a:rPr>
              <a:t>cụ thể</a:t>
            </a:r>
            <a:r>
              <a:rPr lang="en-US" altLang="en-US" sz="2200" spc="-100" dirty="0">
                <a:solidFill>
                  <a:schemeClr val="accent6">
                    <a:lumMod val="50000"/>
                  </a:schemeClr>
                </a:solidFill>
                <a:latin typeface="Arial" pitchFamily="34" charset="0"/>
              </a:rPr>
              <a:t>.</a:t>
            </a:r>
          </a:p>
        </p:txBody>
      </p:sp>
      <p:sp>
        <p:nvSpPr>
          <p:cNvPr id="14" name="Rectangle 13">
            <a:extLst>
              <a:ext uri="{FF2B5EF4-FFF2-40B4-BE49-F238E27FC236}">
                <a16:creationId xmlns:a16="http://schemas.microsoft.com/office/drawing/2014/main" xmlns="" id="{AD22EA4F-944F-4ACF-9010-6E62EE86752C}"/>
              </a:ext>
            </a:extLst>
          </p:cNvPr>
          <p:cNvSpPr/>
          <p:nvPr/>
        </p:nvSpPr>
        <p:spPr>
          <a:xfrm>
            <a:off x="2438400" y="5181600"/>
            <a:ext cx="9550400" cy="1524000"/>
          </a:xfrm>
          <a:prstGeom prst="rect">
            <a:avLst/>
          </a:prstGeom>
          <a:solidFill>
            <a:schemeClr val="accent4">
              <a:lumMod val="40000"/>
              <a:lumOff val="60000"/>
            </a:schemeClr>
          </a:solidFill>
          <a:ln>
            <a:solidFill>
              <a:srgbClr val="FFC000"/>
            </a:solidFill>
          </a:ln>
        </p:spPr>
        <p:txBody>
          <a:bodyPr>
            <a:spAutoFit/>
          </a:bodyPr>
          <a:lstStyle/>
          <a:p>
            <a:pPr marL="228600" lvl="1" indent="-228600" algn="just" defTabSz="1066800" eaLnBrk="0" hangingPunct="0">
              <a:spcAft>
                <a:spcPts val="600"/>
              </a:spcAft>
              <a:buFontTx/>
              <a:buChar char="••"/>
              <a:defRPr/>
            </a:pPr>
            <a:r>
              <a:rPr lang="en-US" sz="2200" spc="-100" dirty="0" err="1">
                <a:solidFill>
                  <a:srgbClr val="002060"/>
                </a:solidFill>
                <a:latin typeface="Arial" pitchFamily="34" charset="0"/>
              </a:rPr>
              <a:t>Hình</a:t>
            </a:r>
            <a:r>
              <a:rPr lang="en-US" sz="2200" spc="-100" dirty="0">
                <a:solidFill>
                  <a:srgbClr val="002060"/>
                </a:solidFill>
                <a:latin typeface="Arial" pitchFamily="34" charset="0"/>
              </a:rPr>
              <a:t> </a:t>
            </a:r>
            <a:r>
              <a:rPr lang="en-US" sz="2200" spc="-100" dirty="0" err="1">
                <a:solidFill>
                  <a:srgbClr val="002060"/>
                </a:solidFill>
                <a:latin typeface="Arial" pitchFamily="34" charset="0"/>
              </a:rPr>
              <a:t>thành</a:t>
            </a:r>
            <a:r>
              <a:rPr lang="en-US" sz="2200" spc="-100" dirty="0">
                <a:solidFill>
                  <a:srgbClr val="002060"/>
                </a:solidFill>
                <a:latin typeface="Arial" pitchFamily="34" charset="0"/>
              </a:rPr>
              <a:t> </a:t>
            </a:r>
            <a:r>
              <a:rPr lang="en-US" sz="2200" i="1" spc="-100" dirty="0" err="1">
                <a:solidFill>
                  <a:schemeClr val="accent6">
                    <a:lumMod val="50000"/>
                  </a:schemeClr>
                </a:solidFill>
                <a:latin typeface="Arial" pitchFamily="34" charset="0"/>
              </a:rPr>
              <a:t>thông</a:t>
            </a:r>
            <a:r>
              <a:rPr lang="en-US" sz="2200" i="1" spc="-100" dirty="0">
                <a:solidFill>
                  <a:schemeClr val="accent6">
                    <a:lumMod val="50000"/>
                  </a:schemeClr>
                </a:solidFill>
                <a:latin typeface="Arial" pitchFamily="34" charset="0"/>
              </a:rPr>
              <a:t> qua </a:t>
            </a:r>
            <a:r>
              <a:rPr lang="en-US" sz="2200" i="1" spc="-100" dirty="0" err="1">
                <a:solidFill>
                  <a:schemeClr val="accent6">
                    <a:lumMod val="50000"/>
                  </a:schemeClr>
                </a:solidFill>
                <a:latin typeface="Arial" pitchFamily="34" charset="0"/>
              </a:rPr>
              <a:t>nội</a:t>
            </a:r>
            <a:r>
              <a:rPr lang="en-US" sz="2200" i="1" spc="-100" dirty="0">
                <a:solidFill>
                  <a:schemeClr val="accent6">
                    <a:lumMod val="50000"/>
                  </a:schemeClr>
                </a:solidFill>
                <a:latin typeface="Arial" pitchFamily="34" charset="0"/>
              </a:rPr>
              <a:t> dung </a:t>
            </a:r>
            <a:r>
              <a:rPr lang="en-US" sz="2200" i="1" spc="-100" dirty="0" err="1">
                <a:solidFill>
                  <a:schemeClr val="accent6">
                    <a:lumMod val="50000"/>
                  </a:schemeClr>
                </a:solidFill>
                <a:latin typeface="Arial" pitchFamily="34" charset="0"/>
              </a:rPr>
              <a:t>dạy</a:t>
            </a:r>
            <a:r>
              <a:rPr lang="en-US" sz="2200" i="1" spc="-100" dirty="0">
                <a:solidFill>
                  <a:schemeClr val="accent6">
                    <a:lumMod val="50000"/>
                  </a:schemeClr>
                </a:solidFill>
                <a:latin typeface="Arial" pitchFamily="34" charset="0"/>
              </a:rPr>
              <a:t> </a:t>
            </a:r>
            <a:r>
              <a:rPr lang="en-US" sz="2200" i="1" spc="-100" dirty="0" err="1">
                <a:solidFill>
                  <a:schemeClr val="accent6">
                    <a:lumMod val="50000"/>
                  </a:schemeClr>
                </a:solidFill>
                <a:latin typeface="Arial" pitchFamily="34" charset="0"/>
              </a:rPr>
              <a:t>học</a:t>
            </a:r>
            <a:r>
              <a:rPr lang="en-US" sz="2200" spc="-100" dirty="0">
                <a:solidFill>
                  <a:schemeClr val="accent6">
                    <a:lumMod val="50000"/>
                  </a:schemeClr>
                </a:solidFill>
                <a:latin typeface="Arial" pitchFamily="34" charset="0"/>
              </a:rPr>
              <a:t> </a:t>
            </a:r>
            <a:r>
              <a:rPr lang="en-US" sz="2200" i="1" spc="-100" dirty="0">
                <a:solidFill>
                  <a:srgbClr val="002060"/>
                </a:solidFill>
                <a:latin typeface="Arial" pitchFamily="34" charset="0"/>
              </a:rPr>
              <a:t>(KT </a:t>
            </a:r>
            <a:r>
              <a:rPr lang="en-US" sz="2200" i="1" spc="-100" dirty="0" err="1">
                <a:solidFill>
                  <a:srgbClr val="002060"/>
                </a:solidFill>
                <a:latin typeface="Arial" pitchFamily="34" charset="0"/>
              </a:rPr>
              <a:t>có</a:t>
            </a:r>
            <a:r>
              <a:rPr lang="en-US" sz="2200" i="1" spc="-100" dirty="0">
                <a:solidFill>
                  <a:srgbClr val="002060"/>
                </a:solidFill>
                <a:latin typeface="Arial" pitchFamily="34" charset="0"/>
              </a:rPr>
              <a:t> </a:t>
            </a:r>
            <a:r>
              <a:rPr lang="en-US" sz="2200" i="1" spc="-100" dirty="0" err="1">
                <a:solidFill>
                  <a:srgbClr val="002060"/>
                </a:solidFill>
                <a:latin typeface="Arial" pitchFamily="34" charset="0"/>
              </a:rPr>
              <a:t>chọn</a:t>
            </a:r>
            <a:r>
              <a:rPr lang="en-US" sz="2200" i="1" spc="-100" dirty="0">
                <a:solidFill>
                  <a:srgbClr val="002060"/>
                </a:solidFill>
                <a:latin typeface="Arial" pitchFamily="34" charset="0"/>
              </a:rPr>
              <a:t> </a:t>
            </a:r>
            <a:r>
              <a:rPr lang="en-US" sz="2200" i="1" spc="-100" dirty="0" err="1">
                <a:solidFill>
                  <a:srgbClr val="002060"/>
                </a:solidFill>
                <a:latin typeface="Arial" pitchFamily="34" charset="0"/>
              </a:rPr>
              <a:t>lọc</a:t>
            </a:r>
            <a:r>
              <a:rPr lang="en-US" sz="2200" i="1" spc="-100" dirty="0">
                <a:solidFill>
                  <a:srgbClr val="002060"/>
                </a:solidFill>
                <a:latin typeface="Arial" pitchFamily="34" charset="0"/>
              </a:rPr>
              <a:t>);</a:t>
            </a:r>
            <a:br>
              <a:rPr lang="en-US" sz="2200" i="1" spc="-100" dirty="0">
                <a:solidFill>
                  <a:srgbClr val="002060"/>
                </a:solidFill>
                <a:latin typeface="Arial" pitchFamily="34" charset="0"/>
              </a:rPr>
            </a:br>
            <a:r>
              <a:rPr lang="en-US" sz="2200" i="1" spc="-100" dirty="0">
                <a:solidFill>
                  <a:schemeClr val="accent6">
                    <a:lumMod val="50000"/>
                  </a:schemeClr>
                </a:solidFill>
                <a:latin typeface="Arial" pitchFamily="34" charset="0"/>
              </a:rPr>
              <a:t>PPDH, HTDH, KTĐG; </a:t>
            </a:r>
            <a:r>
              <a:rPr lang="en-US" sz="2200" spc="-100" dirty="0" err="1">
                <a:solidFill>
                  <a:srgbClr val="002060"/>
                </a:solidFill>
                <a:latin typeface="Arial" pitchFamily="34" charset="0"/>
              </a:rPr>
              <a:t>tổ</a:t>
            </a:r>
            <a:r>
              <a:rPr lang="en-US" sz="2200" spc="-100" dirty="0">
                <a:solidFill>
                  <a:srgbClr val="002060"/>
                </a:solidFill>
                <a:latin typeface="Arial" pitchFamily="34" charset="0"/>
              </a:rPr>
              <a:t> chức </a:t>
            </a:r>
            <a:r>
              <a:rPr lang="en-US" sz="2200" i="1" spc="-100" dirty="0">
                <a:solidFill>
                  <a:schemeClr val="accent6">
                    <a:lumMod val="50000"/>
                  </a:schemeClr>
                </a:solidFill>
                <a:latin typeface="Arial" pitchFamily="34" charset="0"/>
              </a:rPr>
              <a:t>hoạt động dạy học, </a:t>
            </a:r>
            <a:r>
              <a:rPr lang="en-US" sz="2200" spc="-100" dirty="0" err="1">
                <a:solidFill>
                  <a:srgbClr val="002060"/>
                </a:solidFill>
                <a:latin typeface="Arial" pitchFamily="34" charset="0"/>
              </a:rPr>
              <a:t>và</a:t>
            </a:r>
            <a:r>
              <a:rPr lang="en-US" sz="2200" spc="-100" dirty="0">
                <a:solidFill>
                  <a:srgbClr val="002060"/>
                </a:solidFill>
                <a:latin typeface="Arial" pitchFamily="34" charset="0"/>
              </a:rPr>
              <a:t> </a:t>
            </a:r>
            <a:r>
              <a:rPr lang="en-US" sz="2200" i="1" spc="-100" dirty="0">
                <a:solidFill>
                  <a:schemeClr val="accent6">
                    <a:lumMod val="50000"/>
                  </a:schemeClr>
                </a:solidFill>
                <a:latin typeface="Arial" pitchFamily="34" charset="0"/>
              </a:rPr>
              <a:t>môi trường giáo dục</a:t>
            </a:r>
            <a:r>
              <a:rPr lang="en-US" sz="2200" spc="-100" dirty="0">
                <a:solidFill>
                  <a:schemeClr val="accent6">
                    <a:lumMod val="50000"/>
                  </a:schemeClr>
                </a:solidFill>
                <a:latin typeface="Arial" pitchFamily="34" charset="0"/>
              </a:rPr>
              <a:t>; </a:t>
            </a:r>
          </a:p>
          <a:p>
            <a:pPr marL="342900" lvl="1" indent="-342900" algn="just" defTabSz="1066800" eaLnBrk="0" hangingPunct="0">
              <a:spcAft>
                <a:spcPts val="600"/>
              </a:spcAft>
              <a:buFont typeface="Arial" panose="020B0604020202020204" pitchFamily="34" charset="0"/>
              <a:buChar char="•"/>
              <a:defRPr/>
            </a:pPr>
            <a:r>
              <a:rPr lang="en-US" sz="2200" spc="-100" dirty="0">
                <a:solidFill>
                  <a:srgbClr val="002060"/>
                </a:solidFill>
                <a:latin typeface="Arial" pitchFamily="34" charset="0"/>
              </a:rPr>
              <a:t>Thể hiện ở </a:t>
            </a:r>
            <a:r>
              <a:rPr lang="en-US" sz="2200" i="1" spc="-100" dirty="0">
                <a:solidFill>
                  <a:schemeClr val="accent6">
                    <a:lumMod val="50000"/>
                  </a:schemeClr>
                </a:solidFill>
                <a:latin typeface="Arial" pitchFamily="34" charset="0"/>
              </a:rPr>
              <a:t>hiệu quả hoạt động</a:t>
            </a:r>
          </a:p>
        </p:txBody>
      </p:sp>
      <p:sp>
        <p:nvSpPr>
          <p:cNvPr id="15" name="Rectangle 14">
            <a:extLst>
              <a:ext uri="{FF2B5EF4-FFF2-40B4-BE49-F238E27FC236}">
                <a16:creationId xmlns:a16="http://schemas.microsoft.com/office/drawing/2014/main" xmlns="" id="{268FA984-90D4-43DB-8103-8CE47E458D1E}"/>
              </a:ext>
            </a:extLst>
          </p:cNvPr>
          <p:cNvSpPr/>
          <p:nvPr/>
        </p:nvSpPr>
        <p:spPr>
          <a:xfrm>
            <a:off x="2438400" y="1828800"/>
            <a:ext cx="9550400" cy="769938"/>
          </a:xfrm>
          <a:prstGeom prst="rect">
            <a:avLst/>
          </a:prstGeom>
          <a:solidFill>
            <a:schemeClr val="accent4">
              <a:lumMod val="40000"/>
              <a:lumOff val="60000"/>
            </a:schemeClr>
          </a:solidFill>
          <a:ln>
            <a:solidFill>
              <a:srgbClr val="FFC000"/>
            </a:solidFill>
          </a:ln>
        </p:spPr>
        <p:txBody>
          <a:bodyPr>
            <a:spAutoFit/>
          </a:bodyPr>
          <a:lstStyle/>
          <a:p>
            <a:pPr algn="just" eaLnBrk="0" hangingPunct="0">
              <a:defRPr/>
            </a:pPr>
            <a:r>
              <a:rPr lang="es-CL" altLang="en-US" sz="2200" spc="-100" dirty="0" err="1">
                <a:solidFill>
                  <a:srgbClr val="002060"/>
                </a:solidFill>
                <a:latin typeface="Arial" pitchFamily="34" charset="0"/>
              </a:rPr>
              <a:t>Là</a:t>
            </a:r>
            <a:r>
              <a:rPr lang="es-CL" altLang="en-US" sz="2200" spc="-100" dirty="0">
                <a:solidFill>
                  <a:srgbClr val="002060"/>
                </a:solidFill>
                <a:latin typeface="Arial" pitchFamily="34" charset="0"/>
              </a:rPr>
              <a:t> </a:t>
            </a:r>
            <a:r>
              <a:rPr lang="es-CL" altLang="en-US" sz="2200" spc="-100" dirty="0" err="1">
                <a:solidFill>
                  <a:srgbClr val="002060"/>
                </a:solidFill>
                <a:latin typeface="Arial" pitchFamily="34" charset="0"/>
              </a:rPr>
              <a:t>khả</a:t>
            </a:r>
            <a:r>
              <a:rPr lang="es-CL" altLang="en-US" sz="2200" spc="-100" dirty="0">
                <a:solidFill>
                  <a:srgbClr val="002060"/>
                </a:solidFill>
                <a:latin typeface="Arial" pitchFamily="34" charset="0"/>
              </a:rPr>
              <a:t> </a:t>
            </a:r>
            <a:r>
              <a:rPr lang="es-CL" altLang="en-US" sz="2200" spc="-100" dirty="0" err="1">
                <a:solidFill>
                  <a:srgbClr val="002060"/>
                </a:solidFill>
                <a:latin typeface="Arial" pitchFamily="34" charset="0"/>
              </a:rPr>
              <a:t>năng</a:t>
            </a:r>
            <a:r>
              <a:rPr lang="es-CL" altLang="en-US" sz="2200" spc="-100" dirty="0">
                <a:solidFill>
                  <a:srgbClr val="002060"/>
                </a:solidFill>
                <a:latin typeface="Arial" pitchFamily="34" charset="0"/>
              </a:rPr>
              <a:t> </a:t>
            </a:r>
            <a:r>
              <a:rPr lang="es-CL" altLang="en-US" sz="2200" spc="-100" dirty="0" err="1">
                <a:solidFill>
                  <a:srgbClr val="002060"/>
                </a:solidFill>
                <a:latin typeface="Arial" pitchFamily="34" charset="0"/>
              </a:rPr>
              <a:t>đáp</a:t>
            </a:r>
            <a:r>
              <a:rPr lang="es-CL" altLang="en-US" sz="2200" spc="-100" dirty="0">
                <a:solidFill>
                  <a:srgbClr val="002060"/>
                </a:solidFill>
                <a:latin typeface="Arial" pitchFamily="34" charset="0"/>
              </a:rPr>
              <a:t> </a:t>
            </a:r>
            <a:r>
              <a:rPr lang="es-CL" altLang="en-US" sz="2200" spc="-100" dirty="0" err="1">
                <a:solidFill>
                  <a:srgbClr val="002060"/>
                </a:solidFill>
                <a:latin typeface="Arial" pitchFamily="34" charset="0"/>
              </a:rPr>
              <a:t>ứng</a:t>
            </a:r>
            <a:r>
              <a:rPr lang="es-CL" altLang="en-US" sz="2200" spc="-100" dirty="0">
                <a:solidFill>
                  <a:srgbClr val="002060"/>
                </a:solidFill>
                <a:latin typeface="Arial" pitchFamily="34" charset="0"/>
              </a:rPr>
              <a:t> </a:t>
            </a:r>
            <a:r>
              <a:rPr lang="es-CL" altLang="en-US" sz="2200" spc="-100" dirty="0" err="1">
                <a:solidFill>
                  <a:srgbClr val="002060"/>
                </a:solidFill>
                <a:latin typeface="Arial" pitchFamily="34" charset="0"/>
              </a:rPr>
              <a:t>một</a:t>
            </a:r>
            <a:r>
              <a:rPr lang="es-CL" altLang="en-US" sz="2200" spc="-100" dirty="0">
                <a:solidFill>
                  <a:srgbClr val="002060"/>
                </a:solidFill>
                <a:latin typeface="Arial" pitchFamily="34" charset="0"/>
              </a:rPr>
              <a:t> </a:t>
            </a:r>
            <a:r>
              <a:rPr lang="es-CL" altLang="en-US" sz="2200" spc="-100" dirty="0" err="1">
                <a:solidFill>
                  <a:srgbClr val="002060"/>
                </a:solidFill>
                <a:latin typeface="Arial" pitchFamily="34" charset="0"/>
              </a:rPr>
              <a:t>cách</a:t>
            </a:r>
            <a:r>
              <a:rPr lang="es-CL" altLang="en-US" sz="2200" spc="-100" dirty="0">
                <a:solidFill>
                  <a:srgbClr val="002060"/>
                </a:solidFill>
                <a:latin typeface="Arial" pitchFamily="34" charset="0"/>
              </a:rPr>
              <a:t> </a:t>
            </a:r>
            <a:r>
              <a:rPr lang="es-CL" altLang="en-US" sz="2200" spc="-100" dirty="0" err="1">
                <a:solidFill>
                  <a:srgbClr val="002060"/>
                </a:solidFill>
                <a:latin typeface="Arial" pitchFamily="34" charset="0"/>
              </a:rPr>
              <a:t>hiệu</a:t>
            </a:r>
            <a:r>
              <a:rPr lang="es-CL" altLang="en-US" sz="2200" spc="-100" dirty="0">
                <a:solidFill>
                  <a:srgbClr val="002060"/>
                </a:solidFill>
                <a:latin typeface="Arial" pitchFamily="34" charset="0"/>
              </a:rPr>
              <a:t> </a:t>
            </a:r>
            <a:r>
              <a:rPr lang="es-CL" altLang="en-US" sz="2200" spc="-100" dirty="0" err="1">
                <a:solidFill>
                  <a:srgbClr val="002060"/>
                </a:solidFill>
                <a:latin typeface="Arial" pitchFamily="34" charset="0"/>
              </a:rPr>
              <a:t>quả</a:t>
            </a:r>
            <a:r>
              <a:rPr lang="es-CL" altLang="en-US" sz="2200" spc="-100" dirty="0">
                <a:solidFill>
                  <a:srgbClr val="002060"/>
                </a:solidFill>
                <a:latin typeface="Arial" pitchFamily="34" charset="0"/>
              </a:rPr>
              <a:t> </a:t>
            </a:r>
            <a:r>
              <a:rPr lang="es-CL" altLang="en-US" sz="2200" spc="-100" dirty="0" err="1">
                <a:solidFill>
                  <a:srgbClr val="002060"/>
                </a:solidFill>
                <a:latin typeface="Arial" pitchFamily="34" charset="0"/>
              </a:rPr>
              <a:t>những</a:t>
            </a:r>
            <a:r>
              <a:rPr lang="es-CL" altLang="en-US" sz="2200" spc="-100" dirty="0">
                <a:solidFill>
                  <a:srgbClr val="002060"/>
                </a:solidFill>
                <a:latin typeface="Arial" pitchFamily="34" charset="0"/>
              </a:rPr>
              <a:t> </a:t>
            </a:r>
            <a:r>
              <a:rPr lang="es-CL" altLang="en-US" sz="2200" spc="-100" dirty="0" err="1">
                <a:solidFill>
                  <a:srgbClr val="002060"/>
                </a:solidFill>
                <a:latin typeface="Arial" pitchFamily="34" charset="0"/>
              </a:rPr>
              <a:t>yêu</a:t>
            </a:r>
            <a:r>
              <a:rPr lang="es-CL" altLang="en-US" sz="2200" spc="-100" dirty="0">
                <a:solidFill>
                  <a:srgbClr val="002060"/>
                </a:solidFill>
                <a:latin typeface="Arial" pitchFamily="34" charset="0"/>
              </a:rPr>
              <a:t> </a:t>
            </a:r>
            <a:r>
              <a:rPr lang="es-CL" altLang="en-US" sz="2200" spc="-100" dirty="0" err="1">
                <a:solidFill>
                  <a:srgbClr val="002060"/>
                </a:solidFill>
                <a:latin typeface="Arial" pitchFamily="34" charset="0"/>
              </a:rPr>
              <a:t>cầu</a:t>
            </a:r>
            <a:r>
              <a:rPr lang="es-CL" altLang="en-US" sz="2200" spc="-100" dirty="0">
                <a:solidFill>
                  <a:srgbClr val="002060"/>
                </a:solidFill>
                <a:latin typeface="Arial" pitchFamily="34" charset="0"/>
              </a:rPr>
              <a:t> </a:t>
            </a:r>
            <a:r>
              <a:rPr lang="es-CL" altLang="en-US" sz="2200" spc="-100" dirty="0" err="1">
                <a:solidFill>
                  <a:srgbClr val="002060"/>
                </a:solidFill>
                <a:latin typeface="Arial" pitchFamily="34" charset="0"/>
              </a:rPr>
              <a:t>phức</a:t>
            </a:r>
            <a:r>
              <a:rPr lang="es-CL" altLang="en-US" sz="2200" spc="-100" dirty="0">
                <a:solidFill>
                  <a:srgbClr val="002060"/>
                </a:solidFill>
                <a:latin typeface="Arial" pitchFamily="34" charset="0"/>
              </a:rPr>
              <a:t> </a:t>
            </a:r>
            <a:r>
              <a:rPr lang="es-CL" altLang="en-US" sz="2200" spc="-100" dirty="0" err="1">
                <a:solidFill>
                  <a:srgbClr val="002060"/>
                </a:solidFill>
                <a:latin typeface="Arial" pitchFamily="34" charset="0"/>
              </a:rPr>
              <a:t>hợp</a:t>
            </a:r>
            <a:r>
              <a:rPr lang="es-CL" altLang="en-US" sz="2200" spc="-100" dirty="0">
                <a:solidFill>
                  <a:srgbClr val="002060"/>
                </a:solidFill>
                <a:latin typeface="Arial" pitchFamily="34" charset="0"/>
              </a:rPr>
              <a:t> </a:t>
            </a:r>
            <a:r>
              <a:rPr lang="es-CL" altLang="en-US" sz="2200" spc="-100" dirty="0" err="1">
                <a:solidFill>
                  <a:srgbClr val="002060"/>
                </a:solidFill>
                <a:latin typeface="Arial" pitchFamily="34" charset="0"/>
              </a:rPr>
              <a:t>trong</a:t>
            </a:r>
            <a:r>
              <a:rPr lang="es-CL" altLang="en-US" sz="2200" spc="-100" dirty="0">
                <a:solidFill>
                  <a:srgbClr val="002060"/>
                </a:solidFill>
                <a:latin typeface="Arial" pitchFamily="34" charset="0"/>
              </a:rPr>
              <a:t> </a:t>
            </a:r>
            <a:r>
              <a:rPr lang="es-CL" altLang="en-US" sz="2200" spc="-100" dirty="0" err="1">
                <a:solidFill>
                  <a:srgbClr val="002060"/>
                </a:solidFill>
                <a:latin typeface="Arial" pitchFamily="34" charset="0"/>
              </a:rPr>
              <a:t>một</a:t>
            </a:r>
            <a:r>
              <a:rPr lang="es-CL" altLang="en-US" sz="2200" spc="-100" dirty="0">
                <a:solidFill>
                  <a:srgbClr val="002060"/>
                </a:solidFill>
                <a:latin typeface="Arial" pitchFamily="34" charset="0"/>
              </a:rPr>
              <a:t> </a:t>
            </a:r>
            <a:r>
              <a:rPr lang="es-CL" altLang="en-US" sz="2200" spc="-100" dirty="0" err="1">
                <a:solidFill>
                  <a:srgbClr val="002060"/>
                </a:solidFill>
                <a:latin typeface="Arial" pitchFamily="34" charset="0"/>
              </a:rPr>
              <a:t>bối</a:t>
            </a:r>
            <a:r>
              <a:rPr lang="es-CL" altLang="en-US" sz="2200" spc="-100" dirty="0">
                <a:solidFill>
                  <a:srgbClr val="002060"/>
                </a:solidFill>
                <a:latin typeface="Arial" pitchFamily="34" charset="0"/>
              </a:rPr>
              <a:t> </a:t>
            </a:r>
            <a:r>
              <a:rPr lang="es-CL" altLang="en-US" sz="2200" spc="-100" dirty="0" err="1">
                <a:solidFill>
                  <a:srgbClr val="002060"/>
                </a:solidFill>
                <a:latin typeface="Arial" pitchFamily="34" charset="0"/>
              </a:rPr>
              <a:t>cảnh</a:t>
            </a:r>
            <a:r>
              <a:rPr lang="es-CL" altLang="en-US" sz="2200" spc="-100" dirty="0">
                <a:solidFill>
                  <a:srgbClr val="002060"/>
                </a:solidFill>
                <a:latin typeface="Arial" pitchFamily="34" charset="0"/>
              </a:rPr>
              <a:t> </a:t>
            </a:r>
            <a:r>
              <a:rPr lang="es-CL" altLang="en-US" sz="2200" spc="-100" dirty="0" err="1">
                <a:solidFill>
                  <a:srgbClr val="002060"/>
                </a:solidFill>
                <a:latin typeface="Arial" pitchFamily="34" charset="0"/>
              </a:rPr>
              <a:t>cụ</a:t>
            </a:r>
            <a:r>
              <a:rPr lang="es-CL" altLang="en-US" sz="2200" spc="-100" dirty="0">
                <a:solidFill>
                  <a:srgbClr val="002060"/>
                </a:solidFill>
                <a:latin typeface="Arial" pitchFamily="34" charset="0"/>
              </a:rPr>
              <a:t> </a:t>
            </a:r>
            <a:r>
              <a:rPr lang="es-CL" altLang="en-US" sz="2200" spc="-100" dirty="0" err="1">
                <a:solidFill>
                  <a:srgbClr val="002060"/>
                </a:solidFill>
                <a:latin typeface="Arial" pitchFamily="34" charset="0"/>
              </a:rPr>
              <a:t>thể</a:t>
            </a:r>
            <a:r>
              <a:rPr lang="es-CL" altLang="en-US" sz="2200" spc="-100" dirty="0">
                <a:solidFill>
                  <a:srgbClr val="002060"/>
                </a:solidFill>
                <a:latin typeface="Arial" pitchFamily="34" charset="0"/>
              </a:rPr>
              <a:t>.</a:t>
            </a:r>
            <a:endParaRPr lang="en-US" sz="2200" dirty="0">
              <a:solidFill>
                <a:srgbClr val="002060"/>
              </a:solidFill>
              <a:latin typeface="Arial"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a:extLst>
              <a:ext uri="{FF2B5EF4-FFF2-40B4-BE49-F238E27FC236}">
                <a16:creationId xmlns:a16="http://schemas.microsoft.com/office/drawing/2014/main" xmlns="" id="{92C97651-4517-4BD1-B396-EE4D17C8CF0D}"/>
              </a:ext>
            </a:extLst>
          </p:cNvPr>
          <p:cNvSpPr>
            <a:spLocks noGrp="1"/>
          </p:cNvSpPr>
          <p:nvPr>
            <p:ph type="dt" sz="half" idx="10"/>
          </p:nvPr>
        </p:nvSpPr>
        <p:spPr/>
        <p:txBody>
          <a:bodyPr/>
          <a:lstStyle/>
          <a:p>
            <a:pPr>
              <a:defRPr/>
            </a:pPr>
            <a:fld id="{34EC63C7-B450-4478-9DD2-A743E81A8398}" type="datetime1">
              <a:rPr lang="en-US"/>
              <a:pPr>
                <a:defRPr/>
              </a:pPr>
              <a:t>3/25/2020</a:t>
            </a:fld>
            <a:endParaRPr lang="en-US"/>
          </a:p>
        </p:txBody>
      </p:sp>
      <p:sp>
        <p:nvSpPr>
          <p:cNvPr id="2" name="Rectangle 1">
            <a:extLst>
              <a:ext uri="{FF2B5EF4-FFF2-40B4-BE49-F238E27FC236}">
                <a16:creationId xmlns:a16="http://schemas.microsoft.com/office/drawing/2014/main" xmlns="" id="{75768498-E6A1-485B-8DFF-E0CEC5341911}"/>
              </a:ext>
            </a:extLst>
          </p:cNvPr>
          <p:cNvSpPr/>
          <p:nvPr/>
        </p:nvSpPr>
        <p:spPr>
          <a:xfrm>
            <a:off x="-44450" y="381000"/>
            <a:ext cx="12152313" cy="493713"/>
          </a:xfrm>
          <a:prstGeom prst="rect">
            <a:avLst/>
          </a:prstGeom>
        </p:spPr>
        <p:txBody>
          <a:bodyPr>
            <a:spAutoFit/>
          </a:bodyPr>
          <a:lstStyle/>
          <a:p>
            <a:pPr algn="ctr">
              <a:lnSpc>
                <a:spcPct val="90000"/>
              </a:lnSpc>
              <a:spcBef>
                <a:spcPts val="1000"/>
              </a:spcBef>
              <a:defRPr/>
            </a:pPr>
            <a:r>
              <a:rPr lang="en-US" sz="2800" b="1" dirty="0" err="1">
                <a:solidFill>
                  <a:schemeClr val="accent6">
                    <a:lumMod val="75000"/>
                  </a:schemeClr>
                </a:solidFill>
                <a:latin typeface="Arial" pitchFamily="34" charset="0"/>
              </a:rPr>
              <a:t>Các</a:t>
            </a:r>
            <a:r>
              <a:rPr lang="en-US" sz="2800" b="1" dirty="0">
                <a:solidFill>
                  <a:schemeClr val="accent6">
                    <a:lumMod val="75000"/>
                  </a:schemeClr>
                </a:solidFill>
                <a:latin typeface="Arial" pitchFamily="34" charset="0"/>
              </a:rPr>
              <a:t> </a:t>
            </a:r>
            <a:r>
              <a:rPr lang="en-US" sz="2800" b="1" dirty="0" err="1">
                <a:solidFill>
                  <a:schemeClr val="accent6">
                    <a:lumMod val="75000"/>
                  </a:schemeClr>
                </a:solidFill>
                <a:latin typeface="Arial" pitchFamily="34" charset="0"/>
              </a:rPr>
              <a:t>năng</a:t>
            </a:r>
            <a:r>
              <a:rPr lang="en-US" sz="2800" b="1" dirty="0">
                <a:solidFill>
                  <a:schemeClr val="accent6">
                    <a:lumMod val="75000"/>
                  </a:schemeClr>
                </a:solidFill>
                <a:latin typeface="Arial" pitchFamily="34" charset="0"/>
              </a:rPr>
              <a:t> </a:t>
            </a:r>
            <a:r>
              <a:rPr lang="en-US" sz="2800" b="1" dirty="0" err="1">
                <a:solidFill>
                  <a:schemeClr val="accent6">
                    <a:lumMod val="75000"/>
                  </a:schemeClr>
                </a:solidFill>
                <a:latin typeface="Arial" pitchFamily="34" charset="0"/>
              </a:rPr>
              <a:t>lực</a:t>
            </a:r>
            <a:r>
              <a:rPr lang="en-US" sz="2800" b="1" dirty="0">
                <a:solidFill>
                  <a:schemeClr val="accent6">
                    <a:lumMod val="75000"/>
                  </a:schemeClr>
                </a:solidFill>
                <a:latin typeface="Arial" pitchFamily="34" charset="0"/>
              </a:rPr>
              <a:t> </a:t>
            </a:r>
            <a:r>
              <a:rPr lang="en-US" sz="2800" b="1" dirty="0" err="1">
                <a:solidFill>
                  <a:schemeClr val="accent6">
                    <a:lumMod val="75000"/>
                  </a:schemeClr>
                </a:solidFill>
                <a:latin typeface="Arial" pitchFamily="34" charset="0"/>
              </a:rPr>
              <a:t>cốt</a:t>
            </a:r>
            <a:r>
              <a:rPr lang="en-US" sz="2800" b="1" dirty="0">
                <a:solidFill>
                  <a:schemeClr val="accent6">
                    <a:lumMod val="75000"/>
                  </a:schemeClr>
                </a:solidFill>
                <a:latin typeface="Arial" pitchFamily="34" charset="0"/>
              </a:rPr>
              <a:t> </a:t>
            </a:r>
            <a:r>
              <a:rPr lang="en-US" sz="2800" b="1" dirty="0" err="1">
                <a:solidFill>
                  <a:schemeClr val="accent6">
                    <a:lumMod val="75000"/>
                  </a:schemeClr>
                </a:solidFill>
                <a:latin typeface="Arial" pitchFamily="34" charset="0"/>
              </a:rPr>
              <a:t>lõi</a:t>
            </a:r>
            <a:endParaRPr lang="en-US" sz="2800" b="1" dirty="0">
              <a:solidFill>
                <a:schemeClr val="accent6">
                  <a:lumMod val="75000"/>
                </a:schemeClr>
              </a:solidFill>
              <a:latin typeface="Arial" pitchFamily="34" charset="0"/>
            </a:endParaRPr>
          </a:p>
        </p:txBody>
      </p:sp>
      <p:grpSp>
        <p:nvGrpSpPr>
          <p:cNvPr id="3" name="Group 19">
            <a:extLst>
              <a:ext uri="{FF2B5EF4-FFF2-40B4-BE49-F238E27FC236}">
                <a16:creationId xmlns:a16="http://schemas.microsoft.com/office/drawing/2014/main" xmlns="" id="{79553B22-29D6-4864-BE53-41417AF5477A}"/>
              </a:ext>
            </a:extLst>
          </p:cNvPr>
          <p:cNvGrpSpPr>
            <a:grpSpLocks/>
          </p:cNvGrpSpPr>
          <p:nvPr/>
        </p:nvGrpSpPr>
        <p:grpSpPr bwMode="auto">
          <a:xfrm>
            <a:off x="2133600" y="1639888"/>
            <a:ext cx="1681163" cy="4837112"/>
            <a:chOff x="1600200" y="1640000"/>
            <a:chExt cx="1260564" cy="4837000"/>
          </a:xfrm>
        </p:grpSpPr>
        <p:sp>
          <p:nvSpPr>
            <p:cNvPr id="6" name="TextBox 5">
              <a:extLst>
                <a:ext uri="{FF2B5EF4-FFF2-40B4-BE49-F238E27FC236}">
                  <a16:creationId xmlns:a16="http://schemas.microsoft.com/office/drawing/2014/main" xmlns="" id="{AF0989E6-DEB8-410C-8974-1B169B02FA53}"/>
                </a:ext>
              </a:extLst>
            </p:cNvPr>
            <p:cNvSpPr txBox="1"/>
            <p:nvPr/>
          </p:nvSpPr>
          <p:spPr>
            <a:xfrm>
              <a:off x="1641862" y="1640000"/>
              <a:ext cx="1218902" cy="1255683"/>
            </a:xfrm>
            <a:prstGeom prst="rect">
              <a:avLst/>
            </a:prstGeom>
            <a:solidFill>
              <a:srgbClr val="89C1E3"/>
            </a:solidFill>
            <a:ln w="28575">
              <a:solidFill>
                <a:schemeClr val="accent1">
                  <a:lumMod val="60000"/>
                  <a:lumOff val="40000"/>
                </a:schemeClr>
              </a:solidFill>
            </a:ln>
          </p:spPr>
          <p:txBody>
            <a:bodyPr>
              <a:spAutoFit/>
            </a:bodyPr>
            <a:lstStyle/>
            <a:p>
              <a:pPr algn="ctr" eaLnBrk="0" hangingPunct="0">
                <a:lnSpc>
                  <a:spcPts val="3100"/>
                </a:lnSpc>
                <a:defRPr/>
              </a:pPr>
              <a:r>
                <a:rPr lang="en-US" sz="2400" dirty="0" err="1">
                  <a:solidFill>
                    <a:schemeClr val="accent3">
                      <a:lumMod val="50000"/>
                    </a:schemeClr>
                  </a:solidFill>
                  <a:latin typeface="Arial" pitchFamily="34" charset="0"/>
                </a:rPr>
                <a:t>Năng</a:t>
              </a:r>
              <a:r>
                <a:rPr lang="en-US" sz="2400" dirty="0">
                  <a:solidFill>
                    <a:schemeClr val="accent3">
                      <a:lumMod val="50000"/>
                    </a:schemeClr>
                  </a:solidFill>
                  <a:latin typeface="Arial" pitchFamily="34" charset="0"/>
                </a:rPr>
                <a:t> </a:t>
              </a:r>
              <a:r>
                <a:rPr lang="en-US" sz="2400" dirty="0" err="1">
                  <a:solidFill>
                    <a:schemeClr val="accent3">
                      <a:lumMod val="50000"/>
                    </a:schemeClr>
                  </a:solidFill>
                  <a:latin typeface="Arial" pitchFamily="34" charset="0"/>
                </a:rPr>
                <a:t>lực</a:t>
              </a:r>
              <a:r>
                <a:rPr lang="en-US" sz="2400" dirty="0">
                  <a:solidFill>
                    <a:schemeClr val="accent3">
                      <a:lumMod val="50000"/>
                    </a:schemeClr>
                  </a:solidFill>
                  <a:latin typeface="Arial" pitchFamily="34" charset="0"/>
                </a:rPr>
                <a:t> </a:t>
              </a:r>
              <a:r>
                <a:rPr lang="en-US" sz="2400" dirty="0" err="1">
                  <a:solidFill>
                    <a:schemeClr val="accent3">
                      <a:lumMod val="50000"/>
                    </a:schemeClr>
                  </a:solidFill>
                  <a:latin typeface="Arial" pitchFamily="34" charset="0"/>
                </a:rPr>
                <a:t>chung</a:t>
              </a:r>
              <a:endParaRPr lang="en-US" sz="2000" dirty="0">
                <a:solidFill>
                  <a:schemeClr val="accent3">
                    <a:lumMod val="50000"/>
                  </a:schemeClr>
                </a:solidFill>
                <a:latin typeface="Arial" pitchFamily="34" charset="0"/>
              </a:endParaRPr>
            </a:p>
          </p:txBody>
        </p:sp>
        <p:sp>
          <p:nvSpPr>
            <p:cNvPr id="9" name="TextBox 8">
              <a:extLst>
                <a:ext uri="{FF2B5EF4-FFF2-40B4-BE49-F238E27FC236}">
                  <a16:creationId xmlns:a16="http://schemas.microsoft.com/office/drawing/2014/main" xmlns="" id="{DC513A29-BB60-40B1-9521-FC2ECCEB90DB}"/>
                </a:ext>
              </a:extLst>
            </p:cNvPr>
            <p:cNvSpPr txBox="1"/>
            <p:nvPr/>
          </p:nvSpPr>
          <p:spPr>
            <a:xfrm>
              <a:off x="1618055" y="3437008"/>
              <a:ext cx="1218902" cy="1285845"/>
            </a:xfrm>
            <a:prstGeom prst="rect">
              <a:avLst/>
            </a:prstGeom>
            <a:solidFill>
              <a:srgbClr val="89C1E3"/>
            </a:solidFill>
            <a:ln w="28575">
              <a:solidFill>
                <a:schemeClr val="accent1">
                  <a:lumMod val="60000"/>
                  <a:lumOff val="40000"/>
                </a:schemeClr>
              </a:solidFill>
            </a:ln>
          </p:spPr>
          <p:txBody>
            <a:bodyPr>
              <a:spAutoFit/>
            </a:bodyPr>
            <a:lstStyle/>
            <a:p>
              <a:pPr algn="ctr" eaLnBrk="0" hangingPunct="0">
                <a:lnSpc>
                  <a:spcPts val="3100"/>
                </a:lnSpc>
                <a:defRPr/>
              </a:pPr>
              <a:r>
                <a:rPr lang="en-US" sz="2400" dirty="0" err="1">
                  <a:solidFill>
                    <a:schemeClr val="accent3">
                      <a:lumMod val="50000"/>
                    </a:schemeClr>
                  </a:solidFill>
                  <a:latin typeface="Arial" pitchFamily="34" charset="0"/>
                </a:rPr>
                <a:t>Năng</a:t>
              </a:r>
              <a:r>
                <a:rPr lang="en-US" sz="2400" dirty="0">
                  <a:solidFill>
                    <a:schemeClr val="accent3">
                      <a:lumMod val="50000"/>
                    </a:schemeClr>
                  </a:solidFill>
                  <a:latin typeface="Arial" pitchFamily="34" charset="0"/>
                </a:rPr>
                <a:t> </a:t>
              </a:r>
              <a:r>
                <a:rPr lang="en-US" sz="2400" dirty="0" err="1">
                  <a:solidFill>
                    <a:schemeClr val="accent3">
                      <a:lumMod val="50000"/>
                    </a:schemeClr>
                  </a:solidFill>
                  <a:latin typeface="Arial" pitchFamily="34" charset="0"/>
                </a:rPr>
                <a:t>lực</a:t>
              </a:r>
              <a:r>
                <a:rPr lang="en-US" sz="2400" dirty="0">
                  <a:solidFill>
                    <a:schemeClr val="accent3">
                      <a:lumMod val="50000"/>
                    </a:schemeClr>
                  </a:solidFill>
                  <a:latin typeface="Arial" pitchFamily="34" charset="0"/>
                </a:rPr>
                <a:t> </a:t>
              </a:r>
              <a:r>
                <a:rPr lang="en-US" sz="2400" dirty="0" err="1">
                  <a:solidFill>
                    <a:schemeClr val="accent3">
                      <a:lumMod val="50000"/>
                    </a:schemeClr>
                  </a:solidFill>
                  <a:latin typeface="Arial" pitchFamily="34" charset="0"/>
                </a:rPr>
                <a:t>đặc</a:t>
              </a:r>
              <a:r>
                <a:rPr lang="en-US" sz="2400" dirty="0">
                  <a:solidFill>
                    <a:schemeClr val="accent3">
                      <a:lumMod val="50000"/>
                    </a:schemeClr>
                  </a:solidFill>
                  <a:latin typeface="Arial" pitchFamily="34" charset="0"/>
                </a:rPr>
                <a:t> </a:t>
              </a:r>
              <a:r>
                <a:rPr lang="en-US" sz="2400" dirty="0" err="1">
                  <a:solidFill>
                    <a:schemeClr val="accent3">
                      <a:lumMod val="50000"/>
                    </a:schemeClr>
                  </a:solidFill>
                  <a:latin typeface="Arial" pitchFamily="34" charset="0"/>
                </a:rPr>
                <a:t>thù</a:t>
              </a:r>
              <a:endParaRPr lang="en-US" sz="2000" dirty="0">
                <a:solidFill>
                  <a:schemeClr val="accent3">
                    <a:lumMod val="50000"/>
                  </a:schemeClr>
                </a:solidFill>
                <a:latin typeface="Arial" pitchFamily="34" charset="0"/>
              </a:endParaRPr>
            </a:p>
          </p:txBody>
        </p:sp>
        <p:sp>
          <p:nvSpPr>
            <p:cNvPr id="13" name="TextBox 12">
              <a:extLst>
                <a:ext uri="{FF2B5EF4-FFF2-40B4-BE49-F238E27FC236}">
                  <a16:creationId xmlns:a16="http://schemas.microsoft.com/office/drawing/2014/main" xmlns="" id="{1F3999A7-C5AE-41BC-8065-3C6AFC663BB2}"/>
                </a:ext>
              </a:extLst>
            </p:cNvPr>
            <p:cNvSpPr txBox="1"/>
            <p:nvPr/>
          </p:nvSpPr>
          <p:spPr>
            <a:xfrm>
              <a:off x="1600200" y="5192743"/>
              <a:ext cx="1218902" cy="1284257"/>
            </a:xfrm>
            <a:prstGeom prst="rect">
              <a:avLst/>
            </a:prstGeom>
            <a:solidFill>
              <a:srgbClr val="89C1E3"/>
            </a:solidFill>
            <a:ln w="28575">
              <a:solidFill>
                <a:schemeClr val="accent1">
                  <a:lumMod val="60000"/>
                  <a:lumOff val="40000"/>
                </a:schemeClr>
              </a:solidFill>
            </a:ln>
          </p:spPr>
          <p:txBody>
            <a:bodyPr>
              <a:spAutoFit/>
            </a:bodyPr>
            <a:lstStyle/>
            <a:p>
              <a:pPr algn="ctr" eaLnBrk="0" hangingPunct="0">
                <a:lnSpc>
                  <a:spcPts val="3100"/>
                </a:lnSpc>
                <a:defRPr/>
              </a:pPr>
              <a:r>
                <a:rPr lang="en-US" sz="2400" dirty="0" err="1">
                  <a:solidFill>
                    <a:schemeClr val="accent3">
                      <a:lumMod val="50000"/>
                    </a:schemeClr>
                  </a:solidFill>
                  <a:latin typeface="Arial" pitchFamily="34" charset="0"/>
                </a:rPr>
                <a:t>Năng</a:t>
              </a:r>
              <a:r>
                <a:rPr lang="en-US" sz="2400" dirty="0">
                  <a:solidFill>
                    <a:schemeClr val="accent3">
                      <a:lumMod val="50000"/>
                    </a:schemeClr>
                  </a:solidFill>
                  <a:latin typeface="Arial" pitchFamily="34" charset="0"/>
                </a:rPr>
                <a:t> </a:t>
              </a:r>
              <a:r>
                <a:rPr lang="en-US" sz="2400" dirty="0" err="1">
                  <a:solidFill>
                    <a:schemeClr val="accent3">
                      <a:lumMod val="50000"/>
                    </a:schemeClr>
                  </a:solidFill>
                  <a:latin typeface="Arial" pitchFamily="34" charset="0"/>
                </a:rPr>
                <a:t>lực</a:t>
              </a:r>
              <a:r>
                <a:rPr lang="en-US" sz="2400" dirty="0">
                  <a:solidFill>
                    <a:schemeClr val="accent3">
                      <a:lumMod val="50000"/>
                    </a:schemeClr>
                  </a:solidFill>
                  <a:latin typeface="Arial" pitchFamily="34" charset="0"/>
                </a:rPr>
                <a:t> </a:t>
              </a:r>
              <a:r>
                <a:rPr lang="en-US" sz="2400" dirty="0" err="1">
                  <a:solidFill>
                    <a:schemeClr val="accent3">
                      <a:lumMod val="50000"/>
                    </a:schemeClr>
                  </a:solidFill>
                  <a:latin typeface="Arial" pitchFamily="34" charset="0"/>
                </a:rPr>
                <a:t>đặc</a:t>
              </a:r>
              <a:r>
                <a:rPr lang="en-US" sz="2400" dirty="0">
                  <a:solidFill>
                    <a:schemeClr val="accent3">
                      <a:lumMod val="50000"/>
                    </a:schemeClr>
                  </a:solidFill>
                  <a:latin typeface="Arial" pitchFamily="34" charset="0"/>
                </a:rPr>
                <a:t> </a:t>
              </a:r>
              <a:r>
                <a:rPr lang="en-US" sz="2400" dirty="0" err="1">
                  <a:solidFill>
                    <a:schemeClr val="accent3">
                      <a:lumMod val="50000"/>
                    </a:schemeClr>
                  </a:solidFill>
                  <a:latin typeface="Arial" pitchFamily="34" charset="0"/>
                </a:rPr>
                <a:t>biệt</a:t>
              </a:r>
              <a:endParaRPr lang="en-US" sz="2000" dirty="0">
                <a:solidFill>
                  <a:schemeClr val="accent3">
                    <a:lumMod val="50000"/>
                  </a:schemeClr>
                </a:solidFill>
                <a:latin typeface="Arial" pitchFamily="34" charset="0"/>
              </a:endParaRPr>
            </a:p>
          </p:txBody>
        </p:sp>
      </p:grpSp>
      <p:grpSp>
        <p:nvGrpSpPr>
          <p:cNvPr id="4" name="Group 20">
            <a:extLst>
              <a:ext uri="{FF2B5EF4-FFF2-40B4-BE49-F238E27FC236}">
                <a16:creationId xmlns:a16="http://schemas.microsoft.com/office/drawing/2014/main" xmlns="" id="{2301A790-F42C-4F9D-BE94-42FA291A8135}"/>
              </a:ext>
            </a:extLst>
          </p:cNvPr>
          <p:cNvGrpSpPr>
            <a:grpSpLocks/>
          </p:cNvGrpSpPr>
          <p:nvPr/>
        </p:nvGrpSpPr>
        <p:grpSpPr bwMode="auto">
          <a:xfrm>
            <a:off x="3860798" y="1447800"/>
            <a:ext cx="7642759" cy="1576388"/>
            <a:chOff x="2895600" y="1447800"/>
            <a:chExt cx="5732418" cy="1575816"/>
          </a:xfrm>
          <a:solidFill>
            <a:schemeClr val="accent4">
              <a:lumMod val="40000"/>
              <a:lumOff val="60000"/>
            </a:schemeClr>
          </a:solidFill>
        </p:grpSpPr>
        <p:sp>
          <p:nvSpPr>
            <p:cNvPr id="8" name="Rectangle 7">
              <a:extLst>
                <a:ext uri="{FF2B5EF4-FFF2-40B4-BE49-F238E27FC236}">
                  <a16:creationId xmlns:a16="http://schemas.microsoft.com/office/drawing/2014/main" xmlns="" id="{241173D3-B928-4DCC-BA15-8171A31C3A06}"/>
                </a:ext>
              </a:extLst>
            </p:cNvPr>
            <p:cNvSpPr/>
            <p:nvPr/>
          </p:nvSpPr>
          <p:spPr>
            <a:xfrm>
              <a:off x="3446459" y="1447800"/>
              <a:ext cx="5181559" cy="1575816"/>
            </a:xfrm>
            <a:prstGeom prst="rect">
              <a:avLst/>
            </a:prstGeom>
            <a:grpFill/>
            <a:ln w="28575">
              <a:solidFill>
                <a:schemeClr val="accent1">
                  <a:lumMod val="60000"/>
                  <a:lumOff val="40000"/>
                </a:schemeClr>
              </a:solidFill>
            </a:ln>
          </p:spPr>
          <p:txBody>
            <a:bodyPr>
              <a:spAutoFit/>
            </a:bodyPr>
            <a:lstStyle/>
            <a:p>
              <a:pPr marL="342900" indent="-342900" eaLnBrk="0" hangingPunct="0">
                <a:lnSpc>
                  <a:spcPct val="120000"/>
                </a:lnSpc>
                <a:spcBef>
                  <a:spcPts val="600"/>
                </a:spcBef>
                <a:defRPr/>
              </a:pPr>
              <a:r>
                <a:rPr lang="en-US" sz="2400" dirty="0">
                  <a:solidFill>
                    <a:srgbClr val="8E0000"/>
                  </a:solidFill>
                  <a:latin typeface="Arial" pitchFamily="34" charset="0"/>
                </a:rPr>
                <a:t>    1. </a:t>
              </a:r>
              <a:r>
                <a:rPr lang="en-US" sz="2400" dirty="0" err="1">
                  <a:solidFill>
                    <a:srgbClr val="8E0000"/>
                  </a:solidFill>
                  <a:latin typeface="Arial" pitchFamily="34" charset="0"/>
                </a:rPr>
                <a:t>Tự</a:t>
              </a:r>
              <a:r>
                <a:rPr lang="en-US" sz="2400" dirty="0">
                  <a:solidFill>
                    <a:srgbClr val="8E0000"/>
                  </a:solidFill>
                  <a:latin typeface="Arial" pitchFamily="34" charset="0"/>
                </a:rPr>
                <a:t> </a:t>
              </a:r>
              <a:r>
                <a:rPr lang="en-US" sz="2400" dirty="0" err="1">
                  <a:solidFill>
                    <a:srgbClr val="8E0000"/>
                  </a:solidFill>
                  <a:latin typeface="Arial" pitchFamily="34" charset="0"/>
                </a:rPr>
                <a:t>chủ</a:t>
              </a:r>
              <a:r>
                <a:rPr lang="en-US" sz="2400" dirty="0">
                  <a:solidFill>
                    <a:srgbClr val="8E0000"/>
                  </a:solidFill>
                  <a:latin typeface="Arial" pitchFamily="34" charset="0"/>
                </a:rPr>
                <a:t> </a:t>
              </a:r>
              <a:r>
                <a:rPr lang="en-US" sz="2400" dirty="0" err="1">
                  <a:solidFill>
                    <a:srgbClr val="8E0000"/>
                  </a:solidFill>
                  <a:latin typeface="Arial" pitchFamily="34" charset="0"/>
                </a:rPr>
                <a:t>và</a:t>
              </a:r>
              <a:r>
                <a:rPr lang="en-US" sz="2400" dirty="0">
                  <a:solidFill>
                    <a:srgbClr val="8E0000"/>
                  </a:solidFill>
                  <a:latin typeface="Arial" pitchFamily="34" charset="0"/>
                </a:rPr>
                <a:t> </a:t>
              </a:r>
              <a:r>
                <a:rPr lang="en-US" sz="2400" dirty="0" err="1">
                  <a:solidFill>
                    <a:srgbClr val="8E0000"/>
                  </a:solidFill>
                  <a:latin typeface="Arial" pitchFamily="34" charset="0"/>
                </a:rPr>
                <a:t>tự</a:t>
              </a:r>
              <a:r>
                <a:rPr lang="en-US" sz="2400" dirty="0">
                  <a:solidFill>
                    <a:srgbClr val="8E0000"/>
                  </a:solidFill>
                  <a:latin typeface="Arial" pitchFamily="34" charset="0"/>
                </a:rPr>
                <a:t> </a:t>
              </a:r>
              <a:r>
                <a:rPr lang="en-US" sz="2400" dirty="0" err="1">
                  <a:solidFill>
                    <a:srgbClr val="8E0000"/>
                  </a:solidFill>
                  <a:latin typeface="Arial" pitchFamily="34" charset="0"/>
                </a:rPr>
                <a:t>học</a:t>
              </a:r>
              <a:endParaRPr lang="en-US" sz="2400" dirty="0">
                <a:solidFill>
                  <a:srgbClr val="8E0000"/>
                </a:solidFill>
                <a:latin typeface="Arial" pitchFamily="34" charset="0"/>
              </a:endParaRPr>
            </a:p>
            <a:p>
              <a:pPr marL="342900" indent="-342900" eaLnBrk="0" hangingPunct="0">
                <a:lnSpc>
                  <a:spcPct val="120000"/>
                </a:lnSpc>
                <a:spcBef>
                  <a:spcPts val="600"/>
                </a:spcBef>
                <a:defRPr/>
              </a:pPr>
              <a:r>
                <a:rPr lang="en-US" sz="2400" dirty="0">
                  <a:solidFill>
                    <a:srgbClr val="FFFF00"/>
                  </a:solidFill>
                  <a:latin typeface="Arial" pitchFamily="34" charset="0"/>
                </a:rPr>
                <a:t>    </a:t>
              </a:r>
              <a:r>
                <a:rPr lang="en-US" sz="2400" dirty="0">
                  <a:solidFill>
                    <a:srgbClr val="002060"/>
                  </a:solidFill>
                  <a:latin typeface="Arial" pitchFamily="34" charset="0"/>
                </a:rPr>
                <a:t>2. </a:t>
              </a:r>
              <a:r>
                <a:rPr lang="en-US" sz="2400" dirty="0" err="1">
                  <a:solidFill>
                    <a:srgbClr val="002060"/>
                  </a:solidFill>
                  <a:latin typeface="Arial" pitchFamily="34" charset="0"/>
                </a:rPr>
                <a:t>Giao</a:t>
              </a:r>
              <a:r>
                <a:rPr lang="en-US" sz="2400" dirty="0">
                  <a:solidFill>
                    <a:srgbClr val="002060"/>
                  </a:solidFill>
                  <a:latin typeface="Arial" pitchFamily="34" charset="0"/>
                </a:rPr>
                <a:t> </a:t>
              </a:r>
              <a:r>
                <a:rPr lang="en-US" sz="2400" dirty="0" err="1">
                  <a:solidFill>
                    <a:srgbClr val="002060"/>
                  </a:solidFill>
                  <a:latin typeface="Arial" pitchFamily="34" charset="0"/>
                </a:rPr>
                <a:t>tiếp</a:t>
              </a:r>
              <a:r>
                <a:rPr lang="en-US" sz="2400" dirty="0">
                  <a:solidFill>
                    <a:srgbClr val="002060"/>
                  </a:solidFill>
                  <a:latin typeface="Arial" pitchFamily="34" charset="0"/>
                </a:rPr>
                <a:t> </a:t>
              </a:r>
              <a:r>
                <a:rPr lang="en-US" sz="2400" dirty="0" err="1">
                  <a:solidFill>
                    <a:srgbClr val="002060"/>
                  </a:solidFill>
                  <a:latin typeface="Arial" pitchFamily="34" charset="0"/>
                </a:rPr>
                <a:t>và</a:t>
              </a:r>
              <a:r>
                <a:rPr lang="en-US" sz="2400" dirty="0">
                  <a:solidFill>
                    <a:srgbClr val="002060"/>
                  </a:solidFill>
                  <a:latin typeface="Arial" pitchFamily="34" charset="0"/>
                </a:rPr>
                <a:t> </a:t>
              </a:r>
              <a:r>
                <a:rPr lang="en-US" sz="2400" dirty="0" err="1">
                  <a:solidFill>
                    <a:srgbClr val="002060"/>
                  </a:solidFill>
                  <a:latin typeface="Arial" pitchFamily="34" charset="0"/>
                </a:rPr>
                <a:t>hợp</a:t>
              </a:r>
              <a:r>
                <a:rPr lang="en-US" sz="2400" dirty="0">
                  <a:solidFill>
                    <a:srgbClr val="002060"/>
                  </a:solidFill>
                  <a:latin typeface="Arial" pitchFamily="34" charset="0"/>
                </a:rPr>
                <a:t> </a:t>
              </a:r>
              <a:r>
                <a:rPr lang="en-US" sz="2400" dirty="0" err="1">
                  <a:solidFill>
                    <a:srgbClr val="002060"/>
                  </a:solidFill>
                  <a:latin typeface="Arial" pitchFamily="34" charset="0"/>
                </a:rPr>
                <a:t>tác</a:t>
              </a:r>
              <a:endParaRPr lang="en-US" sz="2400" dirty="0">
                <a:solidFill>
                  <a:srgbClr val="002060"/>
                </a:solidFill>
                <a:latin typeface="Arial" pitchFamily="34" charset="0"/>
              </a:endParaRPr>
            </a:p>
            <a:p>
              <a:pPr eaLnBrk="0" hangingPunct="0">
                <a:lnSpc>
                  <a:spcPct val="120000"/>
                </a:lnSpc>
                <a:spcBef>
                  <a:spcPts val="600"/>
                </a:spcBef>
                <a:buFont typeface="+mj-lt"/>
                <a:buNone/>
                <a:defRPr/>
              </a:pPr>
              <a:r>
                <a:rPr lang="en-US" sz="2400" dirty="0">
                  <a:solidFill>
                    <a:srgbClr val="FFFF00"/>
                  </a:solidFill>
                  <a:latin typeface="Arial" pitchFamily="34" charset="0"/>
                </a:rPr>
                <a:t>    </a:t>
              </a:r>
              <a:r>
                <a:rPr lang="en-US" sz="2400" dirty="0">
                  <a:solidFill>
                    <a:srgbClr val="8E0000"/>
                  </a:solidFill>
                  <a:latin typeface="Arial" pitchFamily="34" charset="0"/>
                </a:rPr>
                <a:t>3. </a:t>
              </a:r>
              <a:r>
                <a:rPr lang="en-US" sz="2400" dirty="0" err="1">
                  <a:solidFill>
                    <a:srgbClr val="8E0000"/>
                  </a:solidFill>
                  <a:latin typeface="Arial" pitchFamily="34" charset="0"/>
                </a:rPr>
                <a:t>Giải</a:t>
              </a:r>
              <a:r>
                <a:rPr lang="en-US" sz="2400" dirty="0">
                  <a:solidFill>
                    <a:srgbClr val="8E0000"/>
                  </a:solidFill>
                  <a:latin typeface="Arial" pitchFamily="34" charset="0"/>
                </a:rPr>
                <a:t> </a:t>
              </a:r>
              <a:r>
                <a:rPr lang="en-US" sz="2400" dirty="0" err="1">
                  <a:solidFill>
                    <a:srgbClr val="8E0000"/>
                  </a:solidFill>
                  <a:latin typeface="Arial" pitchFamily="34" charset="0"/>
                </a:rPr>
                <a:t>quyết</a:t>
              </a:r>
              <a:r>
                <a:rPr lang="en-US" sz="2400" dirty="0">
                  <a:solidFill>
                    <a:srgbClr val="8E0000"/>
                  </a:solidFill>
                  <a:latin typeface="Arial" pitchFamily="34" charset="0"/>
                </a:rPr>
                <a:t> </a:t>
              </a:r>
              <a:r>
                <a:rPr lang="en-US" sz="2400" dirty="0" err="1">
                  <a:solidFill>
                    <a:srgbClr val="8E0000"/>
                  </a:solidFill>
                  <a:latin typeface="Arial" pitchFamily="34" charset="0"/>
                </a:rPr>
                <a:t>vấn</a:t>
              </a:r>
              <a:r>
                <a:rPr lang="en-US" sz="2400" dirty="0">
                  <a:solidFill>
                    <a:srgbClr val="8E0000"/>
                  </a:solidFill>
                  <a:latin typeface="Arial" pitchFamily="34" charset="0"/>
                </a:rPr>
                <a:t> </a:t>
              </a:r>
              <a:r>
                <a:rPr lang="en-US" sz="2400" dirty="0" err="1">
                  <a:solidFill>
                    <a:srgbClr val="8E0000"/>
                  </a:solidFill>
                  <a:latin typeface="Arial" pitchFamily="34" charset="0"/>
                </a:rPr>
                <a:t>đề</a:t>
              </a:r>
              <a:r>
                <a:rPr lang="en-US" sz="2400" dirty="0">
                  <a:solidFill>
                    <a:srgbClr val="8E0000"/>
                  </a:solidFill>
                  <a:latin typeface="Arial" pitchFamily="34" charset="0"/>
                </a:rPr>
                <a:t> </a:t>
              </a:r>
              <a:r>
                <a:rPr lang="en-US" sz="2400" dirty="0" err="1">
                  <a:solidFill>
                    <a:srgbClr val="8E0000"/>
                  </a:solidFill>
                  <a:latin typeface="Arial" pitchFamily="34" charset="0"/>
                </a:rPr>
                <a:t>và</a:t>
              </a:r>
              <a:r>
                <a:rPr lang="en-US" sz="2400" dirty="0">
                  <a:solidFill>
                    <a:srgbClr val="8E0000"/>
                  </a:solidFill>
                  <a:latin typeface="Arial" pitchFamily="34" charset="0"/>
                </a:rPr>
                <a:t> </a:t>
              </a:r>
              <a:r>
                <a:rPr lang="en-US" sz="2400" dirty="0" err="1">
                  <a:solidFill>
                    <a:srgbClr val="8E0000"/>
                  </a:solidFill>
                  <a:latin typeface="Arial" pitchFamily="34" charset="0"/>
                </a:rPr>
                <a:t>sáng</a:t>
              </a:r>
              <a:r>
                <a:rPr lang="en-US" sz="2400" dirty="0">
                  <a:solidFill>
                    <a:srgbClr val="8E0000"/>
                  </a:solidFill>
                  <a:latin typeface="Arial" pitchFamily="34" charset="0"/>
                </a:rPr>
                <a:t> </a:t>
              </a:r>
              <a:r>
                <a:rPr lang="en-US" sz="2400" dirty="0" err="1">
                  <a:solidFill>
                    <a:srgbClr val="8E0000"/>
                  </a:solidFill>
                  <a:latin typeface="Arial" pitchFamily="34" charset="0"/>
                </a:rPr>
                <a:t>tạo</a:t>
              </a:r>
              <a:endParaRPr lang="en-US" sz="2400" dirty="0">
                <a:solidFill>
                  <a:srgbClr val="8E0000"/>
                </a:solidFill>
                <a:latin typeface="Arial" pitchFamily="34" charset="0"/>
              </a:endParaRPr>
            </a:p>
          </p:txBody>
        </p:sp>
        <p:sp>
          <p:nvSpPr>
            <p:cNvPr id="15" name="Right Arrow 14">
              <a:extLst>
                <a:ext uri="{FF2B5EF4-FFF2-40B4-BE49-F238E27FC236}">
                  <a16:creationId xmlns:a16="http://schemas.microsoft.com/office/drawing/2014/main" xmlns="" id="{E627A364-DB22-49CF-9B2F-73A32D58A0DF}"/>
                </a:ext>
              </a:extLst>
            </p:cNvPr>
            <p:cNvSpPr/>
            <p:nvPr/>
          </p:nvSpPr>
          <p:spPr>
            <a:xfrm>
              <a:off x="2895600" y="2285696"/>
              <a:ext cx="533396" cy="76172"/>
            </a:xfrm>
            <a:prstGeom prst="rightArrow">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dirty="0">
                <a:latin typeface="Arial" pitchFamily="34" charset="0"/>
                <a:cs typeface="Arial" pitchFamily="34" charset="0"/>
              </a:endParaRPr>
            </a:p>
          </p:txBody>
        </p:sp>
      </p:grpSp>
      <p:grpSp>
        <p:nvGrpSpPr>
          <p:cNvPr id="5" name="Group 18">
            <a:extLst>
              <a:ext uri="{FF2B5EF4-FFF2-40B4-BE49-F238E27FC236}">
                <a16:creationId xmlns:a16="http://schemas.microsoft.com/office/drawing/2014/main" xmlns="" id="{21F9D555-0E46-432C-8C22-D627AF9494D4}"/>
              </a:ext>
            </a:extLst>
          </p:cNvPr>
          <p:cNvGrpSpPr>
            <a:grpSpLocks/>
          </p:cNvGrpSpPr>
          <p:nvPr/>
        </p:nvGrpSpPr>
        <p:grpSpPr bwMode="auto">
          <a:xfrm>
            <a:off x="304800" y="1447800"/>
            <a:ext cx="1828800" cy="5091113"/>
            <a:chOff x="228600" y="1447800"/>
            <a:chExt cx="1371600" cy="5091112"/>
          </a:xfrm>
        </p:grpSpPr>
        <p:sp>
          <p:nvSpPr>
            <p:cNvPr id="11" name="Rounded Rectangle 10">
              <a:extLst>
                <a:ext uri="{FF2B5EF4-FFF2-40B4-BE49-F238E27FC236}">
                  <a16:creationId xmlns:a16="http://schemas.microsoft.com/office/drawing/2014/main" xmlns="" id="{66D059FF-792D-4B54-ACA6-41C82B837587}"/>
                </a:ext>
              </a:extLst>
            </p:cNvPr>
            <p:cNvSpPr/>
            <p:nvPr/>
          </p:nvSpPr>
          <p:spPr>
            <a:xfrm>
              <a:off x="228600" y="1447800"/>
              <a:ext cx="1066800" cy="509111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30000"/>
                </a:lnSpc>
                <a:spcBef>
                  <a:spcPts val="600"/>
                </a:spcBef>
                <a:spcAft>
                  <a:spcPts val="0"/>
                </a:spcAft>
                <a:defRPr/>
              </a:pPr>
              <a:r>
                <a:rPr lang="en-US" sz="2400" b="1" dirty="0" err="1">
                  <a:solidFill>
                    <a:srgbClr val="0070C0"/>
                  </a:solidFill>
                  <a:latin typeface="Arial" pitchFamily="34" charset="0"/>
                  <a:cs typeface="Arial" pitchFamily="34" charset="0"/>
                </a:rPr>
                <a:t>Các</a:t>
              </a:r>
              <a:r>
                <a:rPr lang="en-US" sz="2400" b="1" dirty="0">
                  <a:solidFill>
                    <a:srgbClr val="0070C0"/>
                  </a:solidFill>
                  <a:latin typeface="Arial" pitchFamily="34" charset="0"/>
                  <a:cs typeface="Arial" pitchFamily="34" charset="0"/>
                </a:rPr>
                <a:t> </a:t>
              </a:r>
            </a:p>
            <a:p>
              <a:pPr algn="ctr" fontAlgn="auto">
                <a:lnSpc>
                  <a:spcPct val="130000"/>
                </a:lnSpc>
                <a:spcBef>
                  <a:spcPts val="600"/>
                </a:spcBef>
                <a:spcAft>
                  <a:spcPts val="0"/>
                </a:spcAft>
                <a:defRPr/>
              </a:pPr>
              <a:r>
                <a:rPr lang="en-US" sz="2400" b="1" dirty="0" err="1">
                  <a:solidFill>
                    <a:srgbClr val="0070C0"/>
                  </a:solidFill>
                  <a:latin typeface="Arial" pitchFamily="34" charset="0"/>
                  <a:cs typeface="Arial" pitchFamily="34" charset="0"/>
                </a:rPr>
                <a:t>Năng</a:t>
              </a:r>
              <a:endParaRPr lang="en-US" sz="2400" b="1" dirty="0">
                <a:solidFill>
                  <a:srgbClr val="0070C0"/>
                </a:solidFill>
                <a:latin typeface="Arial" pitchFamily="34" charset="0"/>
                <a:cs typeface="Arial" pitchFamily="34" charset="0"/>
              </a:endParaRPr>
            </a:p>
            <a:p>
              <a:pPr algn="ctr" fontAlgn="auto">
                <a:lnSpc>
                  <a:spcPct val="130000"/>
                </a:lnSpc>
                <a:spcBef>
                  <a:spcPts val="600"/>
                </a:spcBef>
                <a:spcAft>
                  <a:spcPts val="0"/>
                </a:spcAft>
                <a:defRPr/>
              </a:pP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lực</a:t>
              </a:r>
              <a:endParaRPr lang="en-US" sz="2400" b="1" dirty="0">
                <a:solidFill>
                  <a:srgbClr val="0070C0"/>
                </a:solidFill>
                <a:latin typeface="Arial" pitchFamily="34" charset="0"/>
                <a:cs typeface="Arial" pitchFamily="34" charset="0"/>
              </a:endParaRPr>
            </a:p>
            <a:p>
              <a:pPr algn="ctr" fontAlgn="auto">
                <a:lnSpc>
                  <a:spcPct val="130000"/>
                </a:lnSpc>
                <a:spcBef>
                  <a:spcPts val="600"/>
                </a:spcBef>
                <a:spcAft>
                  <a:spcPts val="0"/>
                </a:spcAft>
                <a:defRPr/>
              </a:pPr>
              <a:r>
                <a:rPr lang="en-US" sz="2400" b="1" dirty="0" err="1">
                  <a:solidFill>
                    <a:srgbClr val="0070C0"/>
                  </a:solidFill>
                  <a:latin typeface="Arial" pitchFamily="34" charset="0"/>
                  <a:cs typeface="Arial" pitchFamily="34" charset="0"/>
                </a:rPr>
                <a:t>cốt</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lõi</a:t>
              </a:r>
              <a:endParaRPr lang="en-US" sz="2400" b="1" dirty="0">
                <a:solidFill>
                  <a:srgbClr val="0070C0"/>
                </a:solidFill>
                <a:latin typeface="Arial" pitchFamily="34" charset="0"/>
                <a:cs typeface="Arial" pitchFamily="34" charset="0"/>
              </a:endParaRPr>
            </a:p>
          </p:txBody>
        </p:sp>
        <p:sp>
          <p:nvSpPr>
            <p:cNvPr id="14" name="Right Arrow 13">
              <a:extLst>
                <a:ext uri="{FF2B5EF4-FFF2-40B4-BE49-F238E27FC236}">
                  <a16:creationId xmlns:a16="http://schemas.microsoft.com/office/drawing/2014/main" xmlns="" id="{4F2A9391-168C-440B-A085-E142E95036F7}"/>
                </a:ext>
              </a:extLst>
            </p:cNvPr>
            <p:cNvSpPr/>
            <p:nvPr/>
          </p:nvSpPr>
          <p:spPr>
            <a:xfrm>
              <a:off x="1295400" y="22098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dirty="0">
                <a:latin typeface="Arial" pitchFamily="34" charset="0"/>
                <a:cs typeface="Arial" pitchFamily="34" charset="0"/>
              </a:endParaRPr>
            </a:p>
          </p:txBody>
        </p:sp>
        <p:sp>
          <p:nvSpPr>
            <p:cNvPr id="16" name="Right Arrow 15">
              <a:extLst>
                <a:ext uri="{FF2B5EF4-FFF2-40B4-BE49-F238E27FC236}">
                  <a16:creationId xmlns:a16="http://schemas.microsoft.com/office/drawing/2014/main" xmlns="" id="{6A78BA47-8894-4283-847B-09D8364416F3}"/>
                </a:ext>
              </a:extLst>
            </p:cNvPr>
            <p:cNvSpPr/>
            <p:nvPr/>
          </p:nvSpPr>
          <p:spPr>
            <a:xfrm>
              <a:off x="1295400" y="4038599"/>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dirty="0">
                <a:latin typeface="Arial" pitchFamily="34" charset="0"/>
                <a:cs typeface="Arial" pitchFamily="34" charset="0"/>
              </a:endParaRPr>
            </a:p>
          </p:txBody>
        </p:sp>
        <p:sp>
          <p:nvSpPr>
            <p:cNvPr id="17" name="Right Arrow 16">
              <a:extLst>
                <a:ext uri="{FF2B5EF4-FFF2-40B4-BE49-F238E27FC236}">
                  <a16:creationId xmlns:a16="http://schemas.microsoft.com/office/drawing/2014/main" xmlns="" id="{59695995-548E-49C7-81F2-7BFB12803FC2}"/>
                </a:ext>
              </a:extLst>
            </p:cNvPr>
            <p:cNvSpPr/>
            <p:nvPr/>
          </p:nvSpPr>
          <p:spPr>
            <a:xfrm>
              <a:off x="1295400" y="5714999"/>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dirty="0">
                <a:latin typeface="Arial" pitchFamily="34" charset="0"/>
                <a:cs typeface="Arial" pitchFamily="34" charset="0"/>
              </a:endParaRPr>
            </a:p>
          </p:txBody>
        </p:sp>
      </p:grpSp>
      <p:grpSp>
        <p:nvGrpSpPr>
          <p:cNvPr id="7" name="Group 21">
            <a:extLst>
              <a:ext uri="{FF2B5EF4-FFF2-40B4-BE49-F238E27FC236}">
                <a16:creationId xmlns:a16="http://schemas.microsoft.com/office/drawing/2014/main" xmlns="" id="{732141EA-4FC1-480E-8DB7-DF9213D4CB58}"/>
              </a:ext>
            </a:extLst>
          </p:cNvPr>
          <p:cNvGrpSpPr>
            <a:grpSpLocks/>
          </p:cNvGrpSpPr>
          <p:nvPr/>
        </p:nvGrpSpPr>
        <p:grpSpPr bwMode="auto">
          <a:xfrm>
            <a:off x="3860802" y="3276599"/>
            <a:ext cx="7620525" cy="1912938"/>
            <a:chOff x="2895600" y="3276599"/>
            <a:chExt cx="5715000" cy="1913344"/>
          </a:xfrm>
          <a:solidFill>
            <a:schemeClr val="accent4">
              <a:lumMod val="40000"/>
              <a:lumOff val="60000"/>
            </a:schemeClr>
          </a:solidFill>
        </p:grpSpPr>
        <p:sp>
          <p:nvSpPr>
            <p:cNvPr id="12" name="Rectangle 11">
              <a:extLst>
                <a:ext uri="{FF2B5EF4-FFF2-40B4-BE49-F238E27FC236}">
                  <a16:creationId xmlns:a16="http://schemas.microsoft.com/office/drawing/2014/main" xmlns="" id="{83E397AC-ACCD-40CA-A12F-F018656429B6}"/>
                </a:ext>
              </a:extLst>
            </p:cNvPr>
            <p:cNvSpPr/>
            <p:nvPr/>
          </p:nvSpPr>
          <p:spPr>
            <a:xfrm>
              <a:off x="3429000" y="3276599"/>
              <a:ext cx="5181600" cy="1913344"/>
            </a:xfrm>
            <a:prstGeom prst="rect">
              <a:avLst/>
            </a:prstGeom>
            <a:grpFill/>
            <a:ln w="28575">
              <a:solidFill>
                <a:schemeClr val="accent1">
                  <a:lumMod val="60000"/>
                  <a:lumOff val="40000"/>
                </a:schemeClr>
              </a:solidFill>
            </a:ln>
          </p:spPr>
          <p:txBody>
            <a:bodyPr>
              <a:spAutoFit/>
            </a:bodyPr>
            <a:lstStyle/>
            <a:p>
              <a:pPr eaLnBrk="0" hangingPunct="0">
                <a:lnSpc>
                  <a:spcPts val="3100"/>
                </a:lnSpc>
                <a:spcBef>
                  <a:spcPts val="600"/>
                </a:spcBef>
                <a:buFont typeface="+mj-lt"/>
                <a:buNone/>
                <a:defRPr/>
              </a:pPr>
              <a:r>
                <a:rPr lang="en-US" sz="2400" dirty="0">
                  <a:solidFill>
                    <a:srgbClr val="002060"/>
                  </a:solidFill>
                  <a:latin typeface="Arial" pitchFamily="34" charset="0"/>
                </a:rPr>
                <a:t>   1. </a:t>
              </a:r>
              <a:r>
                <a:rPr lang="en-US" sz="2400" dirty="0" err="1">
                  <a:solidFill>
                    <a:srgbClr val="002060"/>
                  </a:solidFill>
                  <a:latin typeface="Arial" pitchFamily="34" charset="0"/>
                </a:rPr>
                <a:t>Ngôn</a:t>
              </a:r>
              <a:r>
                <a:rPr lang="en-US" sz="2400" dirty="0">
                  <a:solidFill>
                    <a:srgbClr val="002060"/>
                  </a:solidFill>
                  <a:latin typeface="Arial" pitchFamily="34" charset="0"/>
                </a:rPr>
                <a:t> </a:t>
              </a:r>
              <a:r>
                <a:rPr lang="en-US" sz="2400" dirty="0" err="1">
                  <a:solidFill>
                    <a:srgbClr val="002060"/>
                  </a:solidFill>
                  <a:latin typeface="Arial" pitchFamily="34" charset="0"/>
                </a:rPr>
                <a:t>ngữ</a:t>
              </a:r>
              <a:r>
                <a:rPr lang="en-US" sz="2400" dirty="0">
                  <a:solidFill>
                    <a:srgbClr val="002060"/>
                  </a:solidFill>
                  <a:latin typeface="Arial" pitchFamily="34" charset="0"/>
                </a:rPr>
                <a:t>        2. </a:t>
              </a:r>
              <a:r>
                <a:rPr lang="en-US" sz="2400" dirty="0" err="1">
                  <a:solidFill>
                    <a:srgbClr val="002060"/>
                  </a:solidFill>
                  <a:latin typeface="Arial" pitchFamily="34" charset="0"/>
                </a:rPr>
                <a:t>Tính</a:t>
              </a:r>
              <a:r>
                <a:rPr lang="en-US" sz="2400" dirty="0">
                  <a:solidFill>
                    <a:srgbClr val="002060"/>
                  </a:solidFill>
                  <a:latin typeface="Arial" pitchFamily="34" charset="0"/>
                </a:rPr>
                <a:t> </a:t>
              </a:r>
              <a:r>
                <a:rPr lang="en-US" sz="2400" dirty="0" err="1">
                  <a:solidFill>
                    <a:srgbClr val="002060"/>
                  </a:solidFill>
                  <a:latin typeface="Arial" pitchFamily="34" charset="0"/>
                </a:rPr>
                <a:t>toán</a:t>
              </a:r>
              <a:r>
                <a:rPr lang="en-US" sz="2400" dirty="0">
                  <a:solidFill>
                    <a:srgbClr val="002060"/>
                  </a:solidFill>
                  <a:latin typeface="Arial" pitchFamily="34" charset="0"/>
                </a:rPr>
                <a:t> </a:t>
              </a:r>
            </a:p>
            <a:p>
              <a:pPr eaLnBrk="0" hangingPunct="0">
                <a:lnSpc>
                  <a:spcPts val="3100"/>
                </a:lnSpc>
                <a:spcBef>
                  <a:spcPts val="600"/>
                </a:spcBef>
                <a:buFont typeface="+mj-lt"/>
                <a:buNone/>
                <a:defRPr/>
              </a:pPr>
              <a:r>
                <a:rPr lang="en-US" sz="2400" dirty="0">
                  <a:solidFill>
                    <a:srgbClr val="002060"/>
                  </a:solidFill>
                  <a:latin typeface="Arial" pitchFamily="34" charset="0"/>
                </a:rPr>
                <a:t>   </a:t>
              </a:r>
              <a:r>
                <a:rPr lang="en-US" sz="2400" dirty="0">
                  <a:solidFill>
                    <a:srgbClr val="8E0000"/>
                  </a:solidFill>
                  <a:latin typeface="Arial" pitchFamily="34" charset="0"/>
                </a:rPr>
                <a:t>3. Khoa học         4. Công nghệ</a:t>
              </a:r>
            </a:p>
            <a:p>
              <a:pPr eaLnBrk="0" hangingPunct="0">
                <a:lnSpc>
                  <a:spcPts val="3100"/>
                </a:lnSpc>
                <a:spcBef>
                  <a:spcPts val="600"/>
                </a:spcBef>
                <a:buFont typeface="+mj-lt"/>
                <a:buNone/>
                <a:defRPr/>
              </a:pPr>
              <a:r>
                <a:rPr lang="en-US" sz="2400" dirty="0">
                  <a:solidFill>
                    <a:srgbClr val="002060"/>
                  </a:solidFill>
                  <a:latin typeface="Arial" pitchFamily="34" charset="0"/>
                </a:rPr>
                <a:t>   5. Tin </a:t>
              </a:r>
              <a:r>
                <a:rPr lang="en-US" sz="2400" dirty="0" err="1">
                  <a:solidFill>
                    <a:srgbClr val="002060"/>
                  </a:solidFill>
                  <a:latin typeface="Arial" pitchFamily="34" charset="0"/>
                </a:rPr>
                <a:t>học</a:t>
              </a:r>
              <a:r>
                <a:rPr lang="en-US" sz="2400" dirty="0">
                  <a:solidFill>
                    <a:srgbClr val="002060"/>
                  </a:solidFill>
                  <a:latin typeface="Arial" pitchFamily="34" charset="0"/>
                </a:rPr>
                <a:t>            6. </a:t>
              </a:r>
              <a:r>
                <a:rPr lang="en-US" sz="2400" dirty="0" err="1">
                  <a:solidFill>
                    <a:srgbClr val="002060"/>
                  </a:solidFill>
                  <a:latin typeface="Arial" pitchFamily="34" charset="0"/>
                </a:rPr>
                <a:t>Thẩm</a:t>
              </a:r>
              <a:r>
                <a:rPr lang="en-US" sz="2400" dirty="0">
                  <a:solidFill>
                    <a:srgbClr val="002060"/>
                  </a:solidFill>
                  <a:latin typeface="Arial" pitchFamily="34" charset="0"/>
                </a:rPr>
                <a:t> </a:t>
              </a:r>
              <a:r>
                <a:rPr lang="en-US" sz="2400" dirty="0" err="1">
                  <a:solidFill>
                    <a:srgbClr val="002060"/>
                  </a:solidFill>
                  <a:latin typeface="Arial" pitchFamily="34" charset="0"/>
                </a:rPr>
                <a:t>mỹ</a:t>
              </a:r>
              <a:endParaRPr lang="en-US" sz="2400" dirty="0">
                <a:solidFill>
                  <a:srgbClr val="002060"/>
                </a:solidFill>
                <a:latin typeface="Arial" pitchFamily="34" charset="0"/>
              </a:endParaRPr>
            </a:p>
            <a:p>
              <a:pPr eaLnBrk="0" hangingPunct="0">
                <a:lnSpc>
                  <a:spcPts val="3100"/>
                </a:lnSpc>
                <a:spcBef>
                  <a:spcPts val="600"/>
                </a:spcBef>
                <a:buFont typeface="+mj-lt"/>
                <a:buNone/>
                <a:defRPr/>
              </a:pPr>
              <a:r>
                <a:rPr lang="en-US" sz="2400" dirty="0">
                  <a:solidFill>
                    <a:srgbClr val="002060"/>
                  </a:solidFill>
                  <a:latin typeface="Arial" pitchFamily="34" charset="0"/>
                </a:rPr>
                <a:t>   </a:t>
              </a:r>
              <a:r>
                <a:rPr lang="en-US" sz="2400" dirty="0">
                  <a:solidFill>
                    <a:srgbClr val="8E0000"/>
                  </a:solidFill>
                  <a:latin typeface="Arial" pitchFamily="34" charset="0"/>
                </a:rPr>
                <a:t>7. </a:t>
              </a:r>
              <a:r>
                <a:rPr lang="en-US" sz="2400" dirty="0" err="1">
                  <a:solidFill>
                    <a:srgbClr val="8E0000"/>
                  </a:solidFill>
                  <a:latin typeface="Arial" pitchFamily="34" charset="0"/>
                </a:rPr>
                <a:t>Thể</a:t>
              </a:r>
              <a:r>
                <a:rPr lang="en-US" sz="2400" dirty="0">
                  <a:solidFill>
                    <a:srgbClr val="8E0000"/>
                  </a:solidFill>
                  <a:latin typeface="Arial" pitchFamily="34" charset="0"/>
                </a:rPr>
                <a:t> </a:t>
              </a:r>
              <a:r>
                <a:rPr lang="en-US" sz="2400" dirty="0" err="1">
                  <a:solidFill>
                    <a:srgbClr val="8E0000"/>
                  </a:solidFill>
                  <a:latin typeface="Arial" pitchFamily="34" charset="0"/>
                </a:rPr>
                <a:t>chất</a:t>
              </a:r>
              <a:endParaRPr lang="en-US" sz="2400" dirty="0">
                <a:solidFill>
                  <a:srgbClr val="8E0000"/>
                </a:solidFill>
                <a:latin typeface="Arial" pitchFamily="34" charset="0"/>
              </a:endParaRPr>
            </a:p>
          </p:txBody>
        </p:sp>
        <p:sp>
          <p:nvSpPr>
            <p:cNvPr id="18" name="Right Arrow 17">
              <a:extLst>
                <a:ext uri="{FF2B5EF4-FFF2-40B4-BE49-F238E27FC236}">
                  <a16:creationId xmlns:a16="http://schemas.microsoft.com/office/drawing/2014/main" xmlns="" id="{DD0F291D-A960-4C79-8801-CA733925E1C0}"/>
                </a:ext>
              </a:extLst>
            </p:cNvPr>
            <p:cNvSpPr/>
            <p:nvPr/>
          </p:nvSpPr>
          <p:spPr>
            <a:xfrm>
              <a:off x="2895600" y="4038762"/>
              <a:ext cx="533400" cy="76216"/>
            </a:xfrm>
            <a:prstGeom prst="rightArrow">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dirty="0">
                <a:latin typeface="Arial" pitchFamily="34" charset="0"/>
                <a:cs typeface="Arial" pitchFamily="34" charset="0"/>
              </a:endParaRPr>
            </a:p>
          </p:txBody>
        </p:sp>
      </p:grpSp>
      <p:grpSp>
        <p:nvGrpSpPr>
          <p:cNvPr id="10" name="Group 26">
            <a:extLst>
              <a:ext uri="{FF2B5EF4-FFF2-40B4-BE49-F238E27FC236}">
                <a16:creationId xmlns:a16="http://schemas.microsoft.com/office/drawing/2014/main" xmlns="" id="{3E6C6C11-8E31-47A0-B2DA-331E840AD7B0}"/>
              </a:ext>
            </a:extLst>
          </p:cNvPr>
          <p:cNvGrpSpPr>
            <a:grpSpLocks/>
          </p:cNvGrpSpPr>
          <p:nvPr/>
        </p:nvGrpSpPr>
        <p:grpSpPr bwMode="auto">
          <a:xfrm>
            <a:off x="3759200" y="5637213"/>
            <a:ext cx="7721600" cy="460375"/>
            <a:chOff x="2895600" y="3818344"/>
            <a:chExt cx="5791200" cy="460511"/>
          </a:xfrm>
        </p:grpSpPr>
        <p:sp>
          <p:nvSpPr>
            <p:cNvPr id="28" name="Rectangle 27">
              <a:extLst>
                <a:ext uri="{FF2B5EF4-FFF2-40B4-BE49-F238E27FC236}">
                  <a16:creationId xmlns:a16="http://schemas.microsoft.com/office/drawing/2014/main" xmlns="" id="{12192686-4E50-492B-889D-2F041B2260AB}"/>
                </a:ext>
              </a:extLst>
            </p:cNvPr>
            <p:cNvSpPr/>
            <p:nvPr/>
          </p:nvSpPr>
          <p:spPr>
            <a:xfrm>
              <a:off x="3429000" y="3818344"/>
              <a:ext cx="5257800" cy="460511"/>
            </a:xfrm>
            <a:prstGeom prst="rect">
              <a:avLst/>
            </a:prstGeom>
            <a:solidFill>
              <a:schemeClr val="accent4">
                <a:lumMod val="40000"/>
                <a:lumOff val="60000"/>
              </a:schemeClr>
            </a:solidFill>
            <a:ln w="28575">
              <a:solidFill>
                <a:schemeClr val="accent1">
                  <a:lumMod val="60000"/>
                  <a:lumOff val="40000"/>
                </a:schemeClr>
              </a:solidFill>
            </a:ln>
          </p:spPr>
          <p:txBody>
            <a:bodyPr>
              <a:spAutoFit/>
            </a:bodyPr>
            <a:lstStyle/>
            <a:p>
              <a:pPr eaLnBrk="0" hangingPunct="0">
                <a:lnSpc>
                  <a:spcPts val="3100"/>
                </a:lnSpc>
                <a:spcBef>
                  <a:spcPts val="600"/>
                </a:spcBef>
                <a:buFont typeface="+mj-lt"/>
                <a:buNone/>
                <a:defRPr/>
              </a:pPr>
              <a:r>
                <a:rPr lang="en-US" sz="2400" dirty="0">
                  <a:solidFill>
                    <a:srgbClr val="002060"/>
                  </a:solidFill>
                  <a:latin typeface="Arial" pitchFamily="34" charset="0"/>
                </a:rPr>
                <a:t>   </a:t>
              </a:r>
              <a:r>
                <a:rPr lang="en-US" sz="2400" dirty="0" err="1">
                  <a:solidFill>
                    <a:srgbClr val="002060"/>
                  </a:solidFill>
                  <a:latin typeface="Arial" pitchFamily="34" charset="0"/>
                </a:rPr>
                <a:t>Năng</a:t>
              </a:r>
              <a:r>
                <a:rPr lang="en-US" sz="2400" dirty="0">
                  <a:solidFill>
                    <a:srgbClr val="002060"/>
                  </a:solidFill>
                  <a:latin typeface="Arial" pitchFamily="34" charset="0"/>
                </a:rPr>
                <a:t> </a:t>
              </a:r>
              <a:r>
                <a:rPr lang="en-US" sz="2400" dirty="0" err="1">
                  <a:solidFill>
                    <a:srgbClr val="002060"/>
                  </a:solidFill>
                  <a:latin typeface="Arial" pitchFamily="34" charset="0"/>
                </a:rPr>
                <a:t>khiếu</a:t>
              </a:r>
              <a:endParaRPr lang="en-US" sz="2400" dirty="0">
                <a:solidFill>
                  <a:srgbClr val="002060"/>
                </a:solidFill>
                <a:latin typeface="Arial" pitchFamily="34" charset="0"/>
              </a:endParaRPr>
            </a:p>
          </p:txBody>
        </p:sp>
        <p:sp>
          <p:nvSpPr>
            <p:cNvPr id="29" name="Right Arrow 28">
              <a:extLst>
                <a:ext uri="{FF2B5EF4-FFF2-40B4-BE49-F238E27FC236}">
                  <a16:creationId xmlns:a16="http://schemas.microsoft.com/office/drawing/2014/main" xmlns="" id="{98140780-0961-4CDA-9D4A-DBE3A2F6C532}"/>
                </a:ext>
              </a:extLst>
            </p:cNvPr>
            <p:cNvSpPr/>
            <p:nvPr/>
          </p:nvSpPr>
          <p:spPr>
            <a:xfrm>
              <a:off x="2895600" y="4039071"/>
              <a:ext cx="533400" cy="76223"/>
            </a:xfrm>
            <a:prstGeom prst="right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dirty="0">
                <a:latin typeface="Arial" pitchFamily="34" charset="0"/>
                <a:cs typeface="Arial" pitchFamily="34" charset="0"/>
              </a:endParaRP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385738D4-416D-430C-A39C-77F3B84535DA}"/>
              </a:ext>
            </a:extLst>
          </p:cNvPr>
          <p:cNvSpPr>
            <a:spLocks noGrp="1"/>
          </p:cNvSpPr>
          <p:nvPr>
            <p:ph type="dt" sz="half" idx="10"/>
          </p:nvPr>
        </p:nvSpPr>
        <p:spPr/>
        <p:txBody>
          <a:bodyPr/>
          <a:lstStyle/>
          <a:p>
            <a:pPr>
              <a:defRPr/>
            </a:pPr>
            <a:fld id="{4F1AEDB8-48FF-44A5-B339-27654123C5B7}" type="datetime1">
              <a:rPr lang="en-US"/>
              <a:pPr>
                <a:defRPr/>
              </a:pPr>
              <a:t>3/25/2020</a:t>
            </a:fld>
            <a:endParaRPr lang="en-US"/>
          </a:p>
        </p:txBody>
      </p:sp>
      <p:sp>
        <p:nvSpPr>
          <p:cNvPr id="368642" name="Rectangle 5">
            <a:extLst>
              <a:ext uri="{FF2B5EF4-FFF2-40B4-BE49-F238E27FC236}">
                <a16:creationId xmlns:a16="http://schemas.microsoft.com/office/drawing/2014/main" xmlns="" id="{86EB01D0-B3CE-4D8F-9DF1-974267F6D23C}"/>
              </a:ext>
            </a:extLst>
          </p:cNvPr>
          <p:cNvSpPr>
            <a:spLocks noChangeArrowheads="1"/>
          </p:cNvSpPr>
          <p:nvPr/>
        </p:nvSpPr>
        <p:spPr bwMode="auto">
          <a:xfrm>
            <a:off x="627063" y="2178050"/>
            <a:ext cx="10206037"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eaLnBrk="0" hangingPunct="0">
              <a:defRPr>
                <a:solidFill>
                  <a:schemeClr val="tx1"/>
                </a:solidFill>
                <a:latin typeface="Trebuchet MS" panose="020B0603020202020204" pitchFamily="34" charset="0"/>
                <a:cs typeface="Arial" panose="020B0604020202020204" pitchFamily="34" charset="0"/>
              </a:defRPr>
            </a:lvl1pPr>
            <a:lvl2pPr marL="742950" indent="-285750" defTabSz="457200" eaLnBrk="0" hangingPunct="0">
              <a:defRPr>
                <a:solidFill>
                  <a:schemeClr val="tx1"/>
                </a:solidFill>
                <a:latin typeface="Trebuchet MS" panose="020B0603020202020204" pitchFamily="34" charset="0"/>
                <a:cs typeface="Arial" panose="020B0604020202020204" pitchFamily="34" charset="0"/>
              </a:defRPr>
            </a:lvl2pPr>
            <a:lvl3pPr marL="1143000" indent="-228600" defTabSz="457200" eaLnBrk="0" hangingPunct="0">
              <a:defRPr>
                <a:solidFill>
                  <a:schemeClr val="tx1"/>
                </a:solidFill>
                <a:latin typeface="Trebuchet MS" panose="020B0603020202020204" pitchFamily="34" charset="0"/>
                <a:cs typeface="Arial" panose="020B0604020202020204" pitchFamily="34" charset="0"/>
              </a:defRPr>
            </a:lvl3pPr>
            <a:lvl4pPr marL="1600200" indent="-228600" defTabSz="457200" eaLnBrk="0" hangingPunct="0">
              <a:defRPr>
                <a:solidFill>
                  <a:schemeClr val="tx1"/>
                </a:solidFill>
                <a:latin typeface="Trebuchet MS" panose="020B0603020202020204" pitchFamily="34" charset="0"/>
                <a:cs typeface="Arial" panose="020B0604020202020204" pitchFamily="34" charset="0"/>
              </a:defRPr>
            </a:lvl4pPr>
            <a:lvl5pPr marL="2057400" indent="-228600" defTabSz="457200" eaLnBrk="0" hangingPunct="0">
              <a:defRPr>
                <a:solidFill>
                  <a:schemeClr val="tx1"/>
                </a:solidFill>
                <a:latin typeface="Trebuchet MS" panose="020B0603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20000"/>
              </a:spcBef>
            </a:pPr>
            <a:r>
              <a:rPr lang="en-US" altLang="en-US" sz="3200" b="1">
                <a:solidFill>
                  <a:srgbClr val="6600CC"/>
                </a:solidFill>
                <a:latin typeface="Arial" panose="020B0604020202020204" pitchFamily="34" charset="0"/>
              </a:rPr>
              <a:t>PHẦN I</a:t>
            </a:r>
          </a:p>
          <a:p>
            <a:pPr algn="ctr" eaLnBrk="1" hangingPunct="1">
              <a:spcBef>
                <a:spcPct val="20000"/>
              </a:spcBef>
            </a:pPr>
            <a:r>
              <a:rPr lang="vi-VN" altLang="en-US" sz="3200" b="1">
                <a:solidFill>
                  <a:srgbClr val="6600CC"/>
                </a:solidFill>
                <a:latin typeface="Arial" panose="020B0604020202020204" pitchFamily="34" charset="0"/>
              </a:rPr>
              <a:t>CHƯƠNG TRÌNH </a:t>
            </a:r>
            <a:r>
              <a:rPr lang="en-US" altLang="en-US" sz="3200" b="1">
                <a:solidFill>
                  <a:srgbClr val="6600CC"/>
                </a:solidFill>
                <a:latin typeface="Arial" panose="020B0604020202020204" pitchFamily="34" charset="0"/>
              </a:rPr>
              <a:t>GIÁO DỤC PHỔ THÔNG </a:t>
            </a:r>
            <a:r>
              <a:rPr lang="vi-VN" altLang="en-US" sz="3200" b="1">
                <a:solidFill>
                  <a:srgbClr val="6600CC"/>
                </a:solidFill>
                <a:latin typeface="Arial" panose="020B0604020202020204" pitchFamily="34" charset="0"/>
              </a:rPr>
              <a:t>2018 </a:t>
            </a:r>
            <a:endParaRPr lang="en-US" altLang="en-US" sz="3200" b="1">
              <a:solidFill>
                <a:srgbClr val="6600CC"/>
              </a:solidFill>
              <a:latin typeface="Arial" panose="020B0604020202020204" pitchFamily="34" charset="0"/>
            </a:endParaRPr>
          </a:p>
          <a:p>
            <a:pPr algn="ctr" eaLnBrk="1" hangingPunct="1">
              <a:spcBef>
                <a:spcPct val="20000"/>
              </a:spcBef>
            </a:pPr>
            <a:r>
              <a:rPr lang="vi-VN" altLang="en-US" sz="3200" b="1">
                <a:solidFill>
                  <a:srgbClr val="6600CC"/>
                </a:solidFill>
                <a:latin typeface="Arial" panose="020B0604020202020204" pitchFamily="34" charset="0"/>
              </a:rPr>
              <a:t>Ở CẤP TIỂU HỌC</a:t>
            </a:r>
            <a:endParaRPr lang="en-US" altLang="en-US" sz="3200" b="1">
              <a:solidFill>
                <a:srgbClr val="6600CC"/>
              </a:solidFill>
              <a:latin typeface="Arial" panose="020B0604020202020204" pitchFamily="34" charset="0"/>
            </a:endParaRPr>
          </a:p>
        </p:txBody>
      </p:sp>
      <p:sp>
        <p:nvSpPr>
          <p:cNvPr id="368643" name="Text Box 3">
            <a:extLst>
              <a:ext uri="{FF2B5EF4-FFF2-40B4-BE49-F238E27FC236}">
                <a16:creationId xmlns:a16="http://schemas.microsoft.com/office/drawing/2014/main" xmlns="" id="{30AD87DF-5B3D-400F-9007-433E8B1BA80F}"/>
              </a:ext>
            </a:extLst>
          </p:cNvPr>
          <p:cNvSpPr txBox="1">
            <a:spLocks noChangeArrowheads="1"/>
          </p:cNvSpPr>
          <p:nvPr/>
        </p:nvSpPr>
        <p:spPr bwMode="auto">
          <a:xfrm>
            <a:off x="2039938" y="1089025"/>
            <a:ext cx="747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FF0000"/>
                </a:solidFill>
                <a:latin typeface="Times New Roman" panose="02020603050405020304" pitchFamily="18" charset="0"/>
              </a:rPr>
              <a:t>BỘ GIÁO DỤC VÀ ĐÀO TẠO</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xmlns="" id="{78618970-EF4C-4ADC-BC03-65DA95E5BABF}"/>
              </a:ext>
            </a:extLst>
          </p:cNvPr>
          <p:cNvSpPr>
            <a:spLocks noGrp="1"/>
          </p:cNvSpPr>
          <p:nvPr>
            <p:ph type="dt" sz="half" idx="10"/>
          </p:nvPr>
        </p:nvSpPr>
        <p:spPr/>
        <p:txBody>
          <a:bodyPr/>
          <a:lstStyle/>
          <a:p>
            <a:pPr>
              <a:defRPr/>
            </a:pPr>
            <a:fld id="{F446839A-A2E5-4654-A0D3-711AE18DC8F2}" type="datetime1">
              <a:rPr lang="en-US"/>
              <a:pPr>
                <a:defRPr/>
              </a:pPr>
              <a:t>3/25/2020</a:t>
            </a:fld>
            <a:endParaRPr lang="en-US"/>
          </a:p>
        </p:txBody>
      </p:sp>
      <p:pic>
        <p:nvPicPr>
          <p:cNvPr id="334850" name="Picture 1">
            <a:extLst>
              <a:ext uri="{FF2B5EF4-FFF2-40B4-BE49-F238E27FC236}">
                <a16:creationId xmlns:a16="http://schemas.microsoft.com/office/drawing/2014/main" xmlns="" id="{14A21640-DB47-40CF-9AA2-CAF6AE198A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073150"/>
            <a:ext cx="5438775" cy="53435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4851" name="Content Placeholder 3">
            <a:extLst>
              <a:ext uri="{FF2B5EF4-FFF2-40B4-BE49-F238E27FC236}">
                <a16:creationId xmlns:a16="http://schemas.microsoft.com/office/drawing/2014/main" xmlns="" id="{F0DB9F05-FCA6-4FE5-A6C8-C5F9F32BD653}"/>
              </a:ext>
            </a:extLst>
          </p:cNvPr>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750" y="1073150"/>
            <a:ext cx="5448300" cy="535781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4852" name="Text Box 4">
            <a:extLst>
              <a:ext uri="{FF2B5EF4-FFF2-40B4-BE49-F238E27FC236}">
                <a16:creationId xmlns:a16="http://schemas.microsoft.com/office/drawing/2014/main" xmlns="" id="{26850FB8-A1A4-486B-856A-5CC947CCE44F}"/>
              </a:ext>
            </a:extLst>
          </p:cNvPr>
          <p:cNvSpPr txBox="1">
            <a:spLocks noChangeArrowheads="1"/>
          </p:cNvSpPr>
          <p:nvPr/>
        </p:nvSpPr>
        <p:spPr bwMode="auto">
          <a:xfrm>
            <a:off x="2109788" y="333375"/>
            <a:ext cx="7824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0033CC"/>
                </a:solidFill>
              </a:rPr>
              <a:t>CHƯƠNG TRÌNH GDPT 2018</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E74C70DB-6555-4165-A085-41687CE60AB1}"/>
              </a:ext>
            </a:extLst>
          </p:cNvPr>
          <p:cNvSpPr>
            <a:spLocks noGrp="1"/>
          </p:cNvSpPr>
          <p:nvPr>
            <p:ph type="dt" sz="half" idx="10"/>
          </p:nvPr>
        </p:nvSpPr>
        <p:spPr/>
        <p:txBody>
          <a:bodyPr/>
          <a:lstStyle/>
          <a:p>
            <a:pPr>
              <a:defRPr/>
            </a:pPr>
            <a:fld id="{EBDC5FB2-421C-4979-9858-C124B603B2F6}" type="datetime1">
              <a:rPr lang="en-US"/>
              <a:pPr>
                <a:defRPr/>
              </a:pPr>
              <a:t>3/25/2020</a:t>
            </a:fld>
            <a:endParaRPr lang="en-US"/>
          </a:p>
        </p:txBody>
      </p:sp>
      <p:graphicFrame>
        <p:nvGraphicFramePr>
          <p:cNvPr id="359453" name="Group 29">
            <a:extLst>
              <a:ext uri="{FF2B5EF4-FFF2-40B4-BE49-F238E27FC236}">
                <a16:creationId xmlns:a16="http://schemas.microsoft.com/office/drawing/2014/main" xmlns="" id="{D2FC5826-166C-4B2F-BAC6-4CD245766869}"/>
              </a:ext>
            </a:extLst>
          </p:cNvPr>
          <p:cNvGraphicFramePr>
            <a:graphicFrameLocks noGrp="1"/>
          </p:cNvGraphicFramePr>
          <p:nvPr/>
        </p:nvGraphicFramePr>
        <p:xfrm>
          <a:off x="228600" y="1143000"/>
          <a:ext cx="11518900" cy="5351463"/>
        </p:xfrm>
        <a:graphic>
          <a:graphicData uri="http://schemas.openxmlformats.org/drawingml/2006/table">
            <a:tbl>
              <a:tblPr/>
              <a:tblGrid>
                <a:gridCol w="1654175">
                  <a:extLst>
                    <a:ext uri="{9D8B030D-6E8A-4147-A177-3AD203B41FA5}">
                      <a16:colId xmlns:a16="http://schemas.microsoft.com/office/drawing/2014/main" xmlns="" val="3885730492"/>
                    </a:ext>
                  </a:extLst>
                </a:gridCol>
                <a:gridCol w="2473325">
                  <a:extLst>
                    <a:ext uri="{9D8B030D-6E8A-4147-A177-3AD203B41FA5}">
                      <a16:colId xmlns:a16="http://schemas.microsoft.com/office/drawing/2014/main" xmlns="" val="924601808"/>
                    </a:ext>
                  </a:extLst>
                </a:gridCol>
                <a:gridCol w="3071813">
                  <a:extLst>
                    <a:ext uri="{9D8B030D-6E8A-4147-A177-3AD203B41FA5}">
                      <a16:colId xmlns:a16="http://schemas.microsoft.com/office/drawing/2014/main" xmlns="" val="2209392143"/>
                    </a:ext>
                  </a:extLst>
                </a:gridCol>
                <a:gridCol w="4319587">
                  <a:extLst>
                    <a:ext uri="{9D8B030D-6E8A-4147-A177-3AD203B41FA5}">
                      <a16:colId xmlns:a16="http://schemas.microsoft.com/office/drawing/2014/main" xmlns="" val="2915260048"/>
                    </a:ext>
                  </a:extLst>
                </a:gridCol>
              </a:tblGrid>
              <a:tr h="274638">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600" b="1" i="0" u="none" strike="noStrike" cap="none" normalizeH="0" baseline="0">
                          <a:ln>
                            <a:noFill/>
                          </a:ln>
                          <a:solidFill>
                            <a:srgbClr val="0033CC"/>
                          </a:solidFill>
                          <a:effectLst/>
                          <a:latin typeface="Times New Roman" panose="02020603050405020304" pitchFamily="18" charset="0"/>
                          <a:ea typeface="MS Mincho" panose="02020609040205080304" pitchFamily="49" charset="-128"/>
                          <a:cs typeface="Times New Roman" panose="02020603050405020304" pitchFamily="18" charset="0"/>
                        </a:rPr>
                        <a:t>Phẩm chất</a:t>
                      </a:r>
                      <a:endParaRPr kumimoji="0" lang="en-US" altLang="en-US" sz="1600" b="0" i="0" u="none" strike="noStrike" cap="none" normalizeH="0" baseline="0">
                        <a:ln>
                          <a:noFill/>
                        </a:ln>
                        <a:solidFill>
                          <a:srgbClr val="0033CC"/>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9703" marR="297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600" b="1" i="0" u="none" strike="noStrike" cap="none" normalizeH="0" baseline="0">
                          <a:ln>
                            <a:noFill/>
                          </a:ln>
                          <a:solidFill>
                            <a:srgbClr val="0033CC"/>
                          </a:solidFill>
                          <a:effectLst/>
                          <a:latin typeface="Times New Roman" panose="02020603050405020304" pitchFamily="18" charset="0"/>
                          <a:ea typeface="MS Mincho" panose="02020609040205080304" pitchFamily="49" charset="-128"/>
                          <a:cs typeface="Times New Roman" panose="02020603050405020304" pitchFamily="18" charset="0"/>
                        </a:rPr>
                        <a:t>Cấp tiểu học</a:t>
                      </a:r>
                      <a:endParaRPr kumimoji="0" lang="en-US" altLang="en-US" sz="1600" b="0" i="0" u="none" strike="noStrike" cap="none" normalizeH="0" baseline="0">
                        <a:ln>
                          <a:noFill/>
                        </a:ln>
                        <a:solidFill>
                          <a:srgbClr val="0033CC"/>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9703" marR="297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269875" eaLnBrk="0" hangingPunct="0">
                        <a:spcBef>
                          <a:spcPts val="1000"/>
                        </a:spcBef>
                        <a:buClr>
                          <a:schemeClr val="accent1"/>
                        </a:buClr>
                        <a:buSzPct val="80000"/>
                        <a:buFont typeface="Wingdings 3" panose="05040102010807070707" pitchFamily="18" charset="2"/>
                        <a:buChar char=""/>
                        <a:tabLst>
                          <a:tab pos="269875" algn="l"/>
                        </a:tabLst>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tabLst>
                          <a:tab pos="269875" algn="l"/>
                        </a:tabLst>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tabLst>
                          <a:tab pos="269875" algn="l"/>
                        </a:tabLst>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tabLst>
                          <a:tab pos="269875" algn="l"/>
                        </a:tabLst>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tabLst>
                          <a:tab pos="269875" algn="l"/>
                        </a:tabLst>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69875" algn="l"/>
                        </a:tabLst>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69875" algn="l"/>
                        </a:tabLst>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69875" algn="l"/>
                        </a:tabLst>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69875" algn="l"/>
                        </a:tabLst>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ct val="100000"/>
                        </a:lnSpc>
                        <a:spcBef>
                          <a:spcPct val="0"/>
                        </a:spcBef>
                        <a:spcAft>
                          <a:spcPct val="0"/>
                        </a:spcAft>
                        <a:buClr>
                          <a:schemeClr val="accent1"/>
                        </a:buClr>
                        <a:buSzPct val="80000"/>
                        <a:buFontTx/>
                        <a:buNone/>
                        <a:tabLst>
                          <a:tab pos="269875" algn="l"/>
                        </a:tabLst>
                      </a:pPr>
                      <a:r>
                        <a:rPr kumimoji="0" lang="en-US" altLang="en-US" sz="1600" b="1" i="0" u="none" strike="noStrike" cap="none" normalizeH="0" baseline="0">
                          <a:ln>
                            <a:noFill/>
                          </a:ln>
                          <a:solidFill>
                            <a:srgbClr val="0033CC"/>
                          </a:solidFill>
                          <a:effectLst/>
                          <a:latin typeface="Times New Roman" panose="02020603050405020304" pitchFamily="18" charset="0"/>
                          <a:ea typeface="MS Mincho" panose="02020609040205080304" pitchFamily="49" charset="-128"/>
                          <a:cs typeface="Times New Roman" panose="02020603050405020304" pitchFamily="18" charset="0"/>
                        </a:rPr>
                        <a:t>Cấp trung học cơ sở</a:t>
                      </a:r>
                      <a:endParaRPr kumimoji="0" lang="en-US" altLang="en-US" sz="1600" b="0" i="0" u="none" strike="noStrike" cap="none" normalizeH="0" baseline="0">
                        <a:ln>
                          <a:noFill/>
                        </a:ln>
                        <a:solidFill>
                          <a:srgbClr val="0033CC"/>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9703" marR="297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600" b="1" i="0" u="none" strike="noStrike" cap="none" normalizeH="0" baseline="0">
                          <a:ln>
                            <a:noFill/>
                          </a:ln>
                          <a:solidFill>
                            <a:srgbClr val="0033CC"/>
                          </a:solidFill>
                          <a:effectLst/>
                          <a:latin typeface="Times New Roman" panose="02020603050405020304" pitchFamily="18" charset="0"/>
                          <a:ea typeface="MS Mincho" panose="02020609040205080304" pitchFamily="49" charset="-128"/>
                          <a:cs typeface="Times New Roman" panose="02020603050405020304" pitchFamily="18" charset="0"/>
                        </a:rPr>
                        <a:t>Cấp trung học phổ thông</a:t>
                      </a:r>
                      <a:endParaRPr kumimoji="0" lang="en-US" altLang="en-US" sz="1600" b="0" i="0" u="none" strike="noStrike" cap="none" normalizeH="0" baseline="0">
                        <a:ln>
                          <a:noFill/>
                        </a:ln>
                        <a:solidFill>
                          <a:srgbClr val="0033CC"/>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9703" marR="297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64565493"/>
                  </a:ext>
                </a:extLst>
              </a:tr>
              <a:tr h="195263">
                <a:tc gridSpan="4">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600" b="1" i="0" u="none" strike="noStrike" cap="none" normalizeH="0" baseline="0">
                          <a:ln>
                            <a:noFill/>
                          </a:ln>
                          <a:solidFill>
                            <a:srgbClr val="FF3300"/>
                          </a:solidFill>
                          <a:effectLst/>
                          <a:latin typeface="Times New Roman" panose="02020603050405020304" pitchFamily="18" charset="0"/>
                          <a:ea typeface="MS Mincho" panose="02020609040205080304" pitchFamily="49" charset="-128"/>
                          <a:cs typeface="Times New Roman" panose="02020603050405020304" pitchFamily="18" charset="0"/>
                        </a:rPr>
                        <a:t>Yêu nước</a:t>
                      </a:r>
                      <a:endParaRPr kumimoji="0" lang="en-US" altLang="en-US" sz="1600" b="0" i="0" u="none" strike="noStrike" cap="none" normalizeH="0" baseline="0">
                        <a:ln>
                          <a:noFill/>
                        </a:ln>
                        <a:solidFill>
                          <a:srgbClr val="FF33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9703" marR="29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776902347"/>
                  </a:ext>
                </a:extLst>
              </a:tr>
              <a:tr h="4832350">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ct val="100000"/>
                        </a:lnSpc>
                        <a:spcBef>
                          <a:spcPct val="0"/>
                        </a:spcBef>
                        <a:spcAft>
                          <a:spcPct val="0"/>
                        </a:spcAft>
                        <a:buClr>
                          <a:schemeClr val="accent1"/>
                        </a:buClr>
                        <a:buSzPct val="80000"/>
                        <a:buFontTx/>
                        <a:buNone/>
                        <a:tabLst/>
                      </a:pPr>
                      <a:endParaRPr kumimoji="0" lang="en-US" altLang="en-US" sz="16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9703" marR="29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ct val="12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Yêu thiên nhiên và có những việc làm thiết thực bảo vệ thiên nhiên.</a:t>
                      </a:r>
                    </a:p>
                    <a:p>
                      <a:pPr marL="0" marR="0" lvl="0" indent="269875" algn="just" defTabSz="914400" rtl="0" eaLnBrk="1" fontAlgn="base" latinLnBrk="0" hangingPunct="1">
                        <a:lnSpc>
                          <a:spcPct val="12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Yêu quê hương, yêu Tổ quốc, tôn trọng các biểu trưng của đất nước.</a:t>
                      </a:r>
                    </a:p>
                    <a:p>
                      <a:pPr marL="0" marR="0" lvl="0" indent="269875" algn="just" defTabSz="914400" rtl="0" eaLnBrk="1" fontAlgn="base" latinLnBrk="0" hangingPunct="1">
                        <a:lnSpc>
                          <a:spcPct val="12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Kính trọng, biết ơn người lao động, người có công với quê hương, đất nước; </a:t>
                      </a:r>
                      <a:r>
                        <a:rPr kumimoji="0" lang="vi-VN" altLang="en-US" sz="16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tham gia các hoạt động đền ơn, đáp nghĩa</a:t>
                      </a:r>
                      <a:r>
                        <a:rPr kumimoji="0" lang="en-US" altLang="en-US" sz="16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đối với những người có công với quê hương, đất nước. </a:t>
                      </a:r>
                    </a:p>
                  </a:txBody>
                  <a:tcPr marL="29703" marR="29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ct val="12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Tích cực, chủ động tham gia các hoạt động bảo vệ thiên nhiên.</a:t>
                      </a:r>
                    </a:p>
                    <a:p>
                      <a:pPr marL="0" marR="0" lvl="0" indent="269875" algn="just" defTabSz="914400" rtl="0" eaLnBrk="1" fontAlgn="base" latinLnBrk="0" hangingPunct="1">
                        <a:lnSpc>
                          <a:spcPct val="12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Có ý thức tìm hiểu truyền thống của gia đình, dòng họ, quê hương; tích cực học tập, rèn luyện để phát huy truyền thống của gia đình, dòng họ, quê hương. </a:t>
                      </a:r>
                    </a:p>
                    <a:p>
                      <a:pPr marL="0" marR="0" lvl="0" indent="269875" algn="just" defTabSz="914400" rtl="0" eaLnBrk="1" fontAlgn="base" latinLnBrk="0" hangingPunct="1">
                        <a:lnSpc>
                          <a:spcPct val="12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Có ý thức bảo vệ các di sản văn hoá, tích cực </a:t>
                      </a:r>
                      <a:r>
                        <a:rPr kumimoji="0" lang="vi-VN" altLang="en-US" sz="16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tham gia các hoạt động</a:t>
                      </a:r>
                      <a:r>
                        <a:rPr kumimoji="0" lang="en-US" altLang="en-US" sz="16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bảo vệ, phát huy giá trị của di sản văn hoá.</a:t>
                      </a:r>
                    </a:p>
                  </a:txBody>
                  <a:tcPr marL="29703" marR="29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269875"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ct val="11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Tích cực, chủ động vận động người khác tham gia các hoạt động bảo vệ thiên nhiên.</a:t>
                      </a:r>
                    </a:p>
                    <a:p>
                      <a:pPr marL="0" marR="0" lvl="0" indent="269875" algn="just" defTabSz="914400" rtl="0" eaLnBrk="1" fontAlgn="base" latinLnBrk="0" hangingPunct="1">
                        <a:lnSpc>
                          <a:spcPct val="11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Tự giác thực hiện và vận động người khác thực hiện các quy định của pháp luật, góp phần bảo vệ và xây dựng Nhà nước xã hội chủ nghĩa Việt Nam.</a:t>
                      </a:r>
                    </a:p>
                    <a:p>
                      <a:pPr marL="0" marR="0" lvl="0" indent="269875" algn="just" defTabSz="914400" rtl="0" eaLnBrk="1" fontAlgn="base" latinLnBrk="0" hangingPunct="1">
                        <a:lnSpc>
                          <a:spcPct val="11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Chủ động, tích cực tham gia và vận động người khác tham gia các hoạt động bảo vệ, p</a:t>
                      </a:r>
                      <a:r>
                        <a:rPr kumimoji="0" lang="vi-VN" altLang="en-US" sz="16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hát huy </a:t>
                      </a:r>
                      <a:r>
                        <a:rPr kumimoji="0" lang="en-US" altLang="en-US" sz="16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giá trị các di sản văn hoá. </a:t>
                      </a:r>
                    </a:p>
                    <a:p>
                      <a:pPr marL="0" marR="0" lvl="0" indent="269875" algn="just" defTabSz="914400" rtl="0" eaLnBrk="1" fontAlgn="base" latinLnBrk="0" hangingPunct="1">
                        <a:lnSpc>
                          <a:spcPct val="11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Đấu tranh với các âm mưu, hành động xâm phạm lãnh thổ, biên giới quốc gia, các vùng biển thuộc chủ quyền và quyền chủ quyền của quốc gia bằng thái độ và việc làm phù hợp với lứa tuổi, với quy định của pháp luật.</a:t>
                      </a:r>
                    </a:p>
                    <a:p>
                      <a:pPr marL="0" marR="0" lvl="0" indent="269875" algn="just" defTabSz="914400" rtl="0" eaLnBrk="1" fontAlgn="base" latinLnBrk="0" hangingPunct="1">
                        <a:lnSpc>
                          <a:spcPct val="11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Sẵn sàng thực hiện nghĩa vụ bảo vệ Tổ quốc.</a:t>
                      </a:r>
                    </a:p>
                  </a:txBody>
                  <a:tcPr marL="29703" marR="29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2062207836"/>
                  </a:ext>
                </a:extLst>
              </a:tr>
            </a:tbl>
          </a:graphicData>
        </a:graphic>
      </p:graphicFrame>
      <p:sp>
        <p:nvSpPr>
          <p:cNvPr id="359448" name="TextBox 5">
            <a:extLst>
              <a:ext uri="{FF2B5EF4-FFF2-40B4-BE49-F238E27FC236}">
                <a16:creationId xmlns:a16="http://schemas.microsoft.com/office/drawing/2014/main" xmlns="" id="{67411C35-EEC9-4D92-92C9-DD772A191ACA}"/>
              </a:ext>
            </a:extLst>
          </p:cNvPr>
          <p:cNvSpPr txBox="1">
            <a:spLocks noChangeArrowheads="1"/>
          </p:cNvSpPr>
          <p:nvPr/>
        </p:nvSpPr>
        <p:spPr bwMode="auto">
          <a:xfrm>
            <a:off x="1016000" y="152400"/>
            <a:ext cx="1005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n-US" altLang="en-US" sz="2800" b="1">
                <a:solidFill>
                  <a:srgbClr val="8E0000"/>
                </a:solidFill>
                <a:latin typeface="Arial" panose="020B0604020202020204" pitchFamily="34" charset="0"/>
              </a:rPr>
              <a:t>Yêu cầu cần đạt về phẩm chất</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xmlns="" id="{120ED4A3-2620-4284-AEA9-543C55A568FD}"/>
              </a:ext>
            </a:extLst>
          </p:cNvPr>
          <p:cNvSpPr>
            <a:spLocks noGrp="1"/>
          </p:cNvSpPr>
          <p:nvPr>
            <p:ph type="dt" sz="half" idx="10"/>
          </p:nvPr>
        </p:nvSpPr>
        <p:spPr/>
        <p:txBody>
          <a:bodyPr/>
          <a:lstStyle/>
          <a:p>
            <a:pPr>
              <a:defRPr/>
            </a:pPr>
            <a:fld id="{F878ABDD-3832-4A44-92D3-7A8C4E8CA0BB}" type="datetime1">
              <a:rPr lang="en-US"/>
              <a:pPr>
                <a:defRPr/>
              </a:pPr>
              <a:t>3/25/2020</a:t>
            </a:fld>
            <a:endParaRPr lang="en-US"/>
          </a:p>
        </p:txBody>
      </p:sp>
      <p:sp>
        <p:nvSpPr>
          <p:cNvPr id="360450" name="Slide Number Placeholder 3">
            <a:extLst>
              <a:ext uri="{FF2B5EF4-FFF2-40B4-BE49-F238E27FC236}">
                <a16:creationId xmlns:a16="http://schemas.microsoft.com/office/drawing/2014/main" xmlns="" id="{6847FEF0-7C42-49EA-9BA3-137A919DD9F3}"/>
              </a:ext>
            </a:extLst>
          </p:cNvPr>
          <p:cNvSpPr txBox="1">
            <a:spLocks noGrp="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E2B9754F-3C74-4044-8D38-A5D60DC4CC01}" type="slidenum">
              <a:rPr lang="en-US" altLang="vi-VN">
                <a:latin typeface="Arial" panose="020B0604020202020204" pitchFamily="34" charset="0"/>
              </a:rPr>
              <a:pPr/>
              <a:t>32</a:t>
            </a:fld>
            <a:endParaRPr lang="en-US" altLang="vi-VN">
              <a:latin typeface="Arial" panose="020B0604020202020204" pitchFamily="34" charset="0"/>
            </a:endParaRPr>
          </a:p>
        </p:txBody>
      </p:sp>
      <p:pic>
        <p:nvPicPr>
          <p:cNvPr id="5" name="Picture 1">
            <a:extLst>
              <a:ext uri="{FF2B5EF4-FFF2-40B4-BE49-F238E27FC236}">
                <a16:creationId xmlns:a16="http://schemas.microsoft.com/office/drawing/2014/main" xmlns="" id="{29A153FE-A0B0-4F25-B8B0-DA4FAB9C3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42963"/>
            <a:ext cx="11658600"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52" name="TextBox 5">
            <a:extLst>
              <a:ext uri="{FF2B5EF4-FFF2-40B4-BE49-F238E27FC236}">
                <a16:creationId xmlns:a16="http://schemas.microsoft.com/office/drawing/2014/main" xmlns="" id="{1BA9E409-08C6-4FA4-B1D7-8CA15E1411BA}"/>
              </a:ext>
            </a:extLst>
          </p:cNvPr>
          <p:cNvSpPr txBox="1">
            <a:spLocks noChangeArrowheads="1"/>
          </p:cNvSpPr>
          <p:nvPr/>
        </p:nvSpPr>
        <p:spPr bwMode="auto">
          <a:xfrm>
            <a:off x="1016000" y="238125"/>
            <a:ext cx="1005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n-US" altLang="en-US" sz="2800" b="1">
                <a:solidFill>
                  <a:srgbClr val="8E0000"/>
                </a:solidFill>
                <a:latin typeface="Arial" panose="020B0604020202020204" pitchFamily="34" charset="0"/>
              </a:rPr>
              <a:t>Yêu cầu cần đạt về năng lực</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xmlns="" id="{5AB56834-2FD5-4480-8DCA-D7D1DD63EC41}"/>
              </a:ext>
            </a:extLst>
          </p:cNvPr>
          <p:cNvSpPr>
            <a:spLocks noGrp="1"/>
          </p:cNvSpPr>
          <p:nvPr>
            <p:ph type="dt" sz="half" idx="10"/>
          </p:nvPr>
        </p:nvSpPr>
        <p:spPr/>
        <p:txBody>
          <a:bodyPr/>
          <a:lstStyle/>
          <a:p>
            <a:pPr>
              <a:defRPr/>
            </a:pPr>
            <a:fld id="{DB1D859C-8C08-497C-A1EF-57BFFA155655}" type="datetime1">
              <a:rPr lang="en-US"/>
              <a:pPr>
                <a:defRPr/>
              </a:pPr>
              <a:t>3/25/2020</a:t>
            </a:fld>
            <a:endParaRPr lang="en-US"/>
          </a:p>
        </p:txBody>
      </p:sp>
      <p:sp>
        <p:nvSpPr>
          <p:cNvPr id="16" name="Rectangle 15">
            <a:extLst>
              <a:ext uri="{FF2B5EF4-FFF2-40B4-BE49-F238E27FC236}">
                <a16:creationId xmlns:a16="http://schemas.microsoft.com/office/drawing/2014/main" xmlns="" id="{2E2F12B1-49F9-4457-B35E-A35FDD35C855}"/>
              </a:ext>
            </a:extLst>
          </p:cNvPr>
          <p:cNvSpPr/>
          <p:nvPr/>
        </p:nvSpPr>
        <p:spPr>
          <a:xfrm>
            <a:off x="0" y="0"/>
            <a:ext cx="12192000" cy="727075"/>
          </a:xfrm>
          <a:prstGeom prst="rect">
            <a:avLst/>
          </a:prstGeom>
          <a:solidFill>
            <a:srgbClr val="89C1E3"/>
          </a:solidFill>
          <a:ln w="25400" cap="flat" cmpd="sng" algn="ctr">
            <a:solidFill>
              <a:srgbClr val="4F81BD">
                <a:shade val="50000"/>
              </a:srgbClr>
            </a:solidFill>
            <a:prstDash val="solid"/>
          </a:ln>
          <a:effectLst/>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2800" b="1">
                <a:solidFill>
                  <a:srgbClr val="000000"/>
                </a:solidFill>
                <a:latin typeface="Arial" panose="020B0604020202020204" pitchFamily="34" charset="0"/>
              </a:rPr>
              <a:t> </a:t>
            </a:r>
          </a:p>
          <a:p>
            <a:pPr algn="ctr" eaLnBrk="1" hangingPunct="1"/>
            <a:endParaRPr lang="en-US" altLang="en-US" sz="2800" b="1">
              <a:solidFill>
                <a:srgbClr val="000000"/>
              </a:solidFill>
              <a:latin typeface="Arial" panose="020B0604020202020204" pitchFamily="34" charset="0"/>
            </a:endParaRPr>
          </a:p>
          <a:p>
            <a:pPr algn="ctr" eaLnBrk="1" hangingPunct="1"/>
            <a:endParaRPr lang="en-US" altLang="en-US" sz="2800" b="1">
              <a:solidFill>
                <a:srgbClr val="000000"/>
              </a:solidFill>
              <a:latin typeface="Arial" panose="020B0604020202020204" pitchFamily="34" charset="0"/>
            </a:endParaRPr>
          </a:p>
          <a:p>
            <a:pPr algn="ctr" eaLnBrk="1" hangingPunct="1"/>
            <a:endParaRPr lang="en-US" altLang="en-US" sz="2800" b="1">
              <a:solidFill>
                <a:srgbClr val="000000"/>
              </a:solidFill>
              <a:latin typeface="Calibri" panose="020F0502020204030204" pitchFamily="34" charset="0"/>
            </a:endParaRPr>
          </a:p>
          <a:p>
            <a:pPr algn="ctr" eaLnBrk="1" hangingPunct="1"/>
            <a:endParaRPr lang="en-US" altLang="en-US" sz="2800" b="1">
              <a:solidFill>
                <a:srgbClr val="000000"/>
              </a:solidFill>
              <a:latin typeface="Calibri" panose="020F0502020204030204" pitchFamily="34" charset="0"/>
            </a:endParaRPr>
          </a:p>
        </p:txBody>
      </p:sp>
      <p:sp>
        <p:nvSpPr>
          <p:cNvPr id="19" name="Rounded Rectangle 18">
            <a:extLst>
              <a:ext uri="{FF2B5EF4-FFF2-40B4-BE49-F238E27FC236}">
                <a16:creationId xmlns:a16="http://schemas.microsoft.com/office/drawing/2014/main" xmlns="" id="{4894097B-FC06-4FF7-9DB9-2904AD953AD4}"/>
              </a:ext>
            </a:extLst>
          </p:cNvPr>
          <p:cNvSpPr>
            <a:spLocks noChangeArrowheads="1"/>
          </p:cNvSpPr>
          <p:nvPr/>
        </p:nvSpPr>
        <p:spPr bwMode="auto">
          <a:xfrm>
            <a:off x="2511425" y="990600"/>
            <a:ext cx="9070975" cy="573088"/>
          </a:xfrm>
          <a:prstGeom prst="roundRect">
            <a:avLst>
              <a:gd name="adj" fmla="val 16667"/>
            </a:avLst>
          </a:prstGeom>
          <a:solidFill>
            <a:srgbClr val="F1B697"/>
          </a:solidFill>
          <a:ln w="25400" algn="ctr">
            <a:solidFill>
              <a:schemeClr val="accent1"/>
            </a:solidFill>
            <a:round/>
            <a:headEnd/>
            <a:tailEnd/>
          </a:ln>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lnSpc>
                <a:spcPct val="90000"/>
              </a:lnSpc>
              <a:spcBef>
                <a:spcPts val="1000"/>
              </a:spcBef>
            </a:pPr>
            <a:r>
              <a:rPr lang="en-US" altLang="en-US" sz="2400" b="1">
                <a:solidFill>
                  <a:srgbClr val="0033CC"/>
                </a:solidFill>
                <a:latin typeface="Calibri" panose="020F0502020204030204" pitchFamily="34" charset="0"/>
              </a:rPr>
              <a:t>CHƯƠNG TRÌNH GD PHÁT TRIỂN NĂNG LỰC</a:t>
            </a:r>
          </a:p>
        </p:txBody>
      </p:sp>
      <p:sp>
        <p:nvSpPr>
          <p:cNvPr id="10" name="Date Placeholder 9">
            <a:extLst>
              <a:ext uri="{FF2B5EF4-FFF2-40B4-BE49-F238E27FC236}">
                <a16:creationId xmlns:a16="http://schemas.microsoft.com/office/drawing/2014/main" xmlns="" id="{6F692028-5AF7-4017-80BA-E1A3EA6E5D78}"/>
              </a:ext>
            </a:extLst>
          </p:cNvPr>
          <p:cNvSpPr txBox="1">
            <a:spLocks noGrp="1"/>
          </p:cNvSpPr>
          <p:nvPr/>
        </p:nvSpPr>
        <p:spPr>
          <a:xfrm>
            <a:off x="609600" y="6356350"/>
            <a:ext cx="2844800" cy="365125"/>
          </a:xfrm>
          <a:prstGeom prst="rect">
            <a:avLst/>
          </a:prstGeom>
          <a:noFill/>
        </p:spPr>
        <p:txBody>
          <a:bodyPr anchor="ctr"/>
          <a:lstStyle/>
          <a:p>
            <a:pPr fontAlgn="auto">
              <a:spcBef>
                <a:spcPts val="0"/>
              </a:spcBef>
              <a:spcAft>
                <a:spcPts val="0"/>
              </a:spcAft>
              <a:defRPr/>
            </a:pPr>
            <a:fld id="{8C32C301-78CF-446A-B44B-6B5A8C183EF7}" type="datetime1">
              <a:rPr lang="en-US" sz="1200">
                <a:solidFill>
                  <a:prstClr val="black">
                    <a:tint val="75000"/>
                  </a:prstClr>
                </a:solidFill>
                <a:latin typeface="+mn-lt"/>
                <a:cs typeface="+mn-cs"/>
              </a:rPr>
              <a:pPr fontAlgn="auto">
                <a:spcBef>
                  <a:spcPts val="0"/>
                </a:spcBef>
                <a:spcAft>
                  <a:spcPts val="0"/>
                </a:spcAft>
                <a:defRPr/>
              </a:pPr>
              <a:t>3/25/2020</a:t>
            </a:fld>
            <a:endParaRPr lang="en-US" sz="1200">
              <a:solidFill>
                <a:prstClr val="black">
                  <a:tint val="75000"/>
                </a:prstClr>
              </a:solidFill>
              <a:latin typeface="+mn-lt"/>
              <a:cs typeface="+mn-cs"/>
            </a:endParaRPr>
          </a:p>
        </p:txBody>
      </p:sp>
      <p:sp>
        <p:nvSpPr>
          <p:cNvPr id="371717" name="Slide Number Placeholder 10">
            <a:extLst>
              <a:ext uri="{FF2B5EF4-FFF2-40B4-BE49-F238E27FC236}">
                <a16:creationId xmlns:a16="http://schemas.microsoft.com/office/drawing/2014/main" xmlns="" id="{3C02FC5D-626F-408C-9237-8786A1633F10}"/>
              </a:ext>
            </a:extLst>
          </p:cNvPr>
          <p:cNvSpPr txBox="1">
            <a:spLocks noGrp="1" noChangeArrowheads="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57665E3A-4F7D-46BC-BC87-57F1F82C0EA3}" type="slidenum">
              <a:rPr lang="en-US" altLang="vi-VN" sz="700">
                <a:solidFill>
                  <a:srgbClr val="898989"/>
                </a:solidFill>
              </a:rPr>
              <a:pPr algn="r" eaLnBrk="1" hangingPunct="1">
                <a:spcBef>
                  <a:spcPct val="0"/>
                </a:spcBef>
                <a:buFontTx/>
                <a:buNone/>
              </a:pPr>
              <a:t>33</a:t>
            </a:fld>
            <a:endParaRPr lang="en-US" altLang="vi-VN" sz="700">
              <a:solidFill>
                <a:srgbClr val="898989"/>
              </a:solidFill>
            </a:endParaRPr>
          </a:p>
        </p:txBody>
      </p:sp>
      <p:graphicFrame>
        <p:nvGraphicFramePr>
          <p:cNvPr id="2" name="Diagram 1">
            <a:extLst>
              <a:ext uri="{FF2B5EF4-FFF2-40B4-BE49-F238E27FC236}">
                <a16:creationId xmlns:a16="http://schemas.microsoft.com/office/drawing/2014/main" xmlns="" id="{D37F0E8A-2E1E-4C50-A210-57C1E19DB02B}"/>
              </a:ext>
            </a:extLst>
          </p:cNvPr>
          <p:cNvGraphicFramePr/>
          <p:nvPr/>
        </p:nvGraphicFramePr>
        <p:xfrm>
          <a:off x="2715683" y="1909762"/>
          <a:ext cx="812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a:extLst>
              <a:ext uri="{FF2B5EF4-FFF2-40B4-BE49-F238E27FC236}">
                <a16:creationId xmlns:a16="http://schemas.microsoft.com/office/drawing/2014/main" xmlns="" id="{E6957E2C-0911-4486-AD6D-B4F7A606C922}"/>
              </a:ext>
            </a:extLst>
          </p:cNvPr>
          <p:cNvSpPr/>
          <p:nvPr/>
        </p:nvSpPr>
        <p:spPr>
          <a:xfrm>
            <a:off x="446088" y="938213"/>
            <a:ext cx="1619250" cy="5392737"/>
          </a:xfrm>
          <a:prstGeom prst="roundRect">
            <a:avLst/>
          </a:prstGeom>
          <a:solidFill>
            <a:srgbClr val="E9E8B6"/>
          </a:solidFill>
          <a:ln w="25400" cap="flat" cmpd="sng" algn="ctr">
            <a:solidFill>
              <a:srgbClr val="4F81BD">
                <a:shade val="50000"/>
              </a:srgbClr>
            </a:solidFill>
            <a:prstDash val="solid"/>
          </a:ln>
          <a:effectLst/>
        </p:spPr>
        <p:txBody>
          <a:bodyPr lIns="0" rIns="0" anchor="ctr"/>
          <a:lstStyle/>
          <a:p>
            <a:pPr algn="ctr" fontAlgn="auto">
              <a:lnSpc>
                <a:spcPct val="150000"/>
              </a:lnSpc>
              <a:spcBef>
                <a:spcPts val="600"/>
              </a:spcBef>
              <a:spcAft>
                <a:spcPts val="600"/>
              </a:spcAft>
              <a:defRPr/>
            </a:pPr>
            <a:r>
              <a:rPr lang="en-US" b="1" kern="0" dirty="0" err="1">
                <a:solidFill>
                  <a:sysClr val="windowText" lastClr="000000"/>
                </a:solidFill>
                <a:latin typeface="Arian (Body)"/>
              </a:rPr>
              <a:t>PHÁT</a:t>
            </a:r>
            <a:r>
              <a:rPr lang="en-US" b="1" kern="0" dirty="0">
                <a:solidFill>
                  <a:sysClr val="windowText" lastClr="000000"/>
                </a:solidFill>
                <a:latin typeface="Arian (Body)"/>
              </a:rPr>
              <a:t>  </a:t>
            </a:r>
          </a:p>
          <a:p>
            <a:pPr algn="ctr" fontAlgn="auto">
              <a:lnSpc>
                <a:spcPct val="150000"/>
              </a:lnSpc>
              <a:spcBef>
                <a:spcPts val="600"/>
              </a:spcBef>
              <a:spcAft>
                <a:spcPts val="600"/>
              </a:spcAft>
              <a:defRPr/>
            </a:pPr>
            <a:r>
              <a:rPr lang="en-US" b="1" kern="0" dirty="0" err="1">
                <a:solidFill>
                  <a:sysClr val="windowText" lastClr="000000"/>
                </a:solidFill>
                <a:latin typeface="Arian (Body)"/>
              </a:rPr>
              <a:t>TRIỂN</a:t>
            </a:r>
            <a:endParaRPr lang="en-US" b="1" kern="0" dirty="0">
              <a:solidFill>
                <a:sysClr val="windowText" lastClr="000000"/>
              </a:solidFill>
              <a:latin typeface="Arian (Body)"/>
            </a:endParaRPr>
          </a:p>
          <a:p>
            <a:pPr algn="ctr" fontAlgn="auto">
              <a:lnSpc>
                <a:spcPct val="150000"/>
              </a:lnSpc>
              <a:spcBef>
                <a:spcPts val="600"/>
              </a:spcBef>
              <a:spcAft>
                <a:spcPts val="600"/>
              </a:spcAft>
              <a:defRPr/>
            </a:pPr>
            <a:r>
              <a:rPr lang="en-US" b="1" kern="0" dirty="0" err="1">
                <a:solidFill>
                  <a:sysClr val="windowText" lastClr="000000"/>
                </a:solidFill>
                <a:latin typeface="Arian (Body)"/>
              </a:rPr>
              <a:t>PHẨM</a:t>
            </a:r>
            <a:r>
              <a:rPr lang="en-US" b="1" kern="0" dirty="0">
                <a:solidFill>
                  <a:sysClr val="windowText" lastClr="000000"/>
                </a:solidFill>
                <a:latin typeface="Arian (Body)"/>
              </a:rPr>
              <a:t> </a:t>
            </a:r>
            <a:r>
              <a:rPr lang="en-US" b="1" kern="0" dirty="0" err="1">
                <a:solidFill>
                  <a:sysClr val="windowText" lastClr="000000"/>
                </a:solidFill>
                <a:latin typeface="Arian (Body)"/>
              </a:rPr>
              <a:t>CHẤT</a:t>
            </a:r>
            <a:r>
              <a:rPr lang="en-US" b="1" kern="0" dirty="0">
                <a:solidFill>
                  <a:sysClr val="windowText" lastClr="000000"/>
                </a:solidFill>
                <a:latin typeface="Arian (Body)"/>
              </a:rPr>
              <a:t>, </a:t>
            </a:r>
            <a:r>
              <a:rPr lang="en-US" b="1" kern="0" dirty="0" err="1">
                <a:solidFill>
                  <a:sysClr val="windowText" lastClr="000000"/>
                </a:solidFill>
                <a:latin typeface="Arian (Body)"/>
              </a:rPr>
              <a:t>NĂNG</a:t>
            </a:r>
            <a:r>
              <a:rPr lang="en-US" b="1" kern="0" dirty="0">
                <a:solidFill>
                  <a:sysClr val="windowText" lastClr="000000"/>
                </a:solidFill>
                <a:latin typeface="Arian (Body)"/>
              </a:rPr>
              <a:t> </a:t>
            </a:r>
            <a:r>
              <a:rPr lang="en-US" b="1" kern="0" dirty="0" err="1">
                <a:solidFill>
                  <a:sysClr val="windowText" lastClr="000000"/>
                </a:solidFill>
                <a:latin typeface="Arian (Body)"/>
              </a:rPr>
              <a:t>LỰC</a:t>
            </a:r>
            <a:r>
              <a:rPr lang="en-US" b="1" kern="0" dirty="0">
                <a:solidFill>
                  <a:sysClr val="windowText" lastClr="000000"/>
                </a:solidFill>
                <a:latin typeface="Arian (Body)"/>
              </a:rPr>
              <a:t> </a:t>
            </a:r>
          </a:p>
          <a:p>
            <a:pPr algn="ctr" fontAlgn="auto">
              <a:lnSpc>
                <a:spcPct val="150000"/>
              </a:lnSpc>
              <a:spcBef>
                <a:spcPts val="600"/>
              </a:spcBef>
              <a:spcAft>
                <a:spcPts val="600"/>
              </a:spcAft>
              <a:defRPr/>
            </a:pPr>
            <a:r>
              <a:rPr lang="en-US" b="1" kern="0" dirty="0" err="1">
                <a:solidFill>
                  <a:sysClr val="windowText" lastClr="000000"/>
                </a:solidFill>
                <a:latin typeface="Arian (Body)"/>
              </a:rPr>
              <a:t>CỦA</a:t>
            </a:r>
            <a:r>
              <a:rPr lang="en-US" b="1" kern="0" dirty="0">
                <a:solidFill>
                  <a:sysClr val="windowText" lastClr="000000"/>
                </a:solidFill>
                <a:latin typeface="Arian (Body)"/>
              </a:rPr>
              <a:t> </a:t>
            </a:r>
          </a:p>
          <a:p>
            <a:pPr algn="ctr" fontAlgn="auto">
              <a:lnSpc>
                <a:spcPct val="150000"/>
              </a:lnSpc>
              <a:spcBef>
                <a:spcPts val="600"/>
              </a:spcBef>
              <a:spcAft>
                <a:spcPts val="600"/>
              </a:spcAft>
              <a:defRPr/>
            </a:pPr>
            <a:r>
              <a:rPr lang="en-US" b="1" kern="0" dirty="0" err="1">
                <a:solidFill>
                  <a:sysClr val="windowText" lastClr="000000"/>
                </a:solidFill>
                <a:latin typeface="Arian (Body)"/>
              </a:rPr>
              <a:t>NGƯỜI</a:t>
            </a:r>
            <a:endParaRPr lang="en-US" b="1" kern="0" dirty="0">
              <a:solidFill>
                <a:sysClr val="windowText" lastClr="000000"/>
              </a:solidFill>
              <a:latin typeface="Arian (Body)"/>
            </a:endParaRPr>
          </a:p>
          <a:p>
            <a:pPr algn="ctr" fontAlgn="auto">
              <a:lnSpc>
                <a:spcPct val="150000"/>
              </a:lnSpc>
              <a:spcBef>
                <a:spcPts val="600"/>
              </a:spcBef>
              <a:spcAft>
                <a:spcPts val="600"/>
              </a:spcAft>
              <a:defRPr/>
            </a:pPr>
            <a:r>
              <a:rPr lang="en-US" b="1" kern="0" dirty="0" err="1">
                <a:solidFill>
                  <a:sysClr val="windowText" lastClr="000000"/>
                </a:solidFill>
                <a:latin typeface="Arian (Body)"/>
              </a:rPr>
              <a:t>HỌC</a:t>
            </a:r>
            <a:endParaRPr lang="en-US" b="1" kern="0" dirty="0">
              <a:solidFill>
                <a:sysClr val="windowText" lastClr="000000"/>
              </a:solidFill>
              <a:latin typeface="Arian (Body)"/>
            </a:endParaRPr>
          </a:p>
        </p:txBody>
      </p:sp>
    </p:spTree>
  </p:cSld>
  <p:clrMapOvr>
    <a:masterClrMapping/>
  </p:clrMapOvr>
  <p:transition spd="slow">
    <p:circl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xmlns="" id="{AB5A1E2A-6E93-45FE-BF2A-C7E45A389F02}"/>
              </a:ext>
            </a:extLst>
          </p:cNvPr>
          <p:cNvSpPr>
            <a:spLocks noGrp="1"/>
          </p:cNvSpPr>
          <p:nvPr>
            <p:ph type="dt" sz="half" idx="10"/>
          </p:nvPr>
        </p:nvSpPr>
        <p:spPr/>
        <p:txBody>
          <a:bodyPr/>
          <a:lstStyle/>
          <a:p>
            <a:pPr>
              <a:defRPr/>
            </a:pPr>
            <a:fld id="{B1A41AE9-0403-4123-A153-98973B9FF02A}" type="datetime1">
              <a:rPr lang="en-US"/>
              <a:pPr>
                <a:defRPr/>
              </a:pPr>
              <a:t>3/25/2020</a:t>
            </a:fld>
            <a:endParaRPr lang="en-US"/>
          </a:p>
        </p:txBody>
      </p:sp>
      <p:sp>
        <p:nvSpPr>
          <p:cNvPr id="16" name="Rectangle 15">
            <a:extLst>
              <a:ext uri="{FF2B5EF4-FFF2-40B4-BE49-F238E27FC236}">
                <a16:creationId xmlns:a16="http://schemas.microsoft.com/office/drawing/2014/main" xmlns="" id="{62E6A722-518A-4BB2-A18C-C3AEAE841FFA}"/>
              </a:ext>
            </a:extLst>
          </p:cNvPr>
          <p:cNvSpPr/>
          <p:nvPr/>
        </p:nvSpPr>
        <p:spPr>
          <a:xfrm>
            <a:off x="0" y="0"/>
            <a:ext cx="12192000" cy="727075"/>
          </a:xfrm>
          <a:prstGeom prst="rect">
            <a:avLst/>
          </a:prstGeom>
          <a:solidFill>
            <a:srgbClr val="89C1E3"/>
          </a:solidFill>
          <a:ln w="25400" cap="flat" cmpd="sng" algn="ctr">
            <a:solidFill>
              <a:srgbClr val="4F81BD">
                <a:shade val="50000"/>
              </a:srgbClr>
            </a:solidFill>
            <a:prstDash val="solid"/>
          </a:ln>
          <a:effectLst/>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endParaRPr lang="en-US" altLang="en-US" sz="2800" b="1">
              <a:solidFill>
                <a:srgbClr val="000000"/>
              </a:solidFill>
              <a:latin typeface="Calibri" panose="020F0502020204030204" pitchFamily="34" charset="0"/>
            </a:endParaRPr>
          </a:p>
          <a:p>
            <a:pPr algn="ctr" eaLnBrk="1" hangingPunct="1"/>
            <a:endParaRPr lang="en-US" altLang="en-US" sz="2800" b="1">
              <a:solidFill>
                <a:srgbClr val="000000"/>
              </a:solidFill>
              <a:latin typeface="Arial" panose="020B0604020202020204" pitchFamily="34" charset="0"/>
            </a:endParaRPr>
          </a:p>
          <a:p>
            <a:pPr algn="ctr" eaLnBrk="1" hangingPunct="1"/>
            <a:endParaRPr lang="en-US" altLang="en-US" sz="2800" b="1">
              <a:solidFill>
                <a:srgbClr val="000000"/>
              </a:solidFill>
              <a:latin typeface="Calibri" panose="020F0502020204030204" pitchFamily="34" charset="0"/>
            </a:endParaRPr>
          </a:p>
        </p:txBody>
      </p:sp>
      <p:sp>
        <p:nvSpPr>
          <p:cNvPr id="4" name="Rounded Rectangle 3">
            <a:extLst>
              <a:ext uri="{FF2B5EF4-FFF2-40B4-BE49-F238E27FC236}">
                <a16:creationId xmlns:a16="http://schemas.microsoft.com/office/drawing/2014/main" xmlns="" id="{BE4015E8-FE81-4DF2-B4D7-B075E4E5487C}"/>
              </a:ext>
            </a:extLst>
          </p:cNvPr>
          <p:cNvSpPr/>
          <p:nvPr/>
        </p:nvSpPr>
        <p:spPr>
          <a:xfrm>
            <a:off x="357188" y="727075"/>
            <a:ext cx="2025650" cy="6130925"/>
          </a:xfrm>
          <a:prstGeom prst="roundRect">
            <a:avLst/>
          </a:prstGeom>
          <a:solidFill>
            <a:schemeClr val="accent6">
              <a:lumMod val="40000"/>
              <a:lumOff val="60000"/>
            </a:schemeClr>
          </a:solidFill>
          <a:ln w="25400" cap="flat" cmpd="sng" algn="ctr">
            <a:solidFill>
              <a:srgbClr val="4F81BD">
                <a:shade val="50000"/>
              </a:srgbClr>
            </a:solidFill>
            <a:prstDash val="solid"/>
          </a:ln>
          <a:effectLst/>
        </p:spPr>
        <p:txBody>
          <a:bodyPr lIns="0" rIns="0" anchor="ctr"/>
          <a:lstStyle/>
          <a:p>
            <a:pPr algn="ctr" fontAlgn="auto">
              <a:lnSpc>
                <a:spcPct val="110000"/>
              </a:lnSpc>
              <a:spcBef>
                <a:spcPts val="0"/>
              </a:spcBef>
              <a:spcAft>
                <a:spcPts val="0"/>
              </a:spcAft>
              <a:defRPr/>
            </a:pPr>
            <a:r>
              <a:rPr lang="en-US" b="1" kern="0" dirty="0">
                <a:solidFill>
                  <a:sysClr val="windowText" lastClr="000000"/>
                </a:solidFill>
                <a:latin typeface="Arian (Body)"/>
              </a:rPr>
              <a:t> </a:t>
            </a:r>
          </a:p>
          <a:p>
            <a:pPr algn="ctr" fontAlgn="auto">
              <a:spcBef>
                <a:spcPts val="0"/>
              </a:spcBef>
              <a:spcAft>
                <a:spcPts val="0"/>
              </a:spcAft>
              <a:defRPr/>
            </a:pPr>
            <a:r>
              <a:rPr lang="en-US" b="1" kern="0" dirty="0" err="1">
                <a:solidFill>
                  <a:sysClr val="windowText" lastClr="000000"/>
                </a:solidFill>
                <a:latin typeface="Arian (Body)"/>
              </a:rPr>
              <a:t>ĐỊNH</a:t>
            </a:r>
            <a:r>
              <a:rPr lang="en-US" b="1" kern="0" dirty="0">
                <a:solidFill>
                  <a:sysClr val="windowText" lastClr="000000"/>
                </a:solidFill>
                <a:latin typeface="Arian (Body)"/>
              </a:rPr>
              <a:t>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err="1">
                <a:solidFill>
                  <a:sysClr val="windowText" lastClr="000000"/>
                </a:solidFill>
                <a:latin typeface="Arian (Body)"/>
              </a:rPr>
              <a:t>HƯỚNG</a:t>
            </a:r>
            <a:r>
              <a:rPr lang="en-US" b="1" kern="0" dirty="0">
                <a:solidFill>
                  <a:sysClr val="windowText" lastClr="000000"/>
                </a:solidFill>
                <a:latin typeface="Arian (Body)"/>
              </a:rPr>
              <a:t>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a:solidFill>
                  <a:sysClr val="windowText" lastClr="000000"/>
                </a:solidFill>
                <a:latin typeface="Arian (Body)"/>
              </a:rPr>
              <a:t>VỀ  PPGD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a:solidFill>
                  <a:sysClr val="windowText" lastClr="000000"/>
                </a:solidFill>
                <a:latin typeface="Arian (Body)"/>
              </a:rPr>
              <a:t>VÀ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err="1">
                <a:solidFill>
                  <a:sysClr val="windowText" lastClr="000000"/>
                </a:solidFill>
                <a:latin typeface="Arian (Body)"/>
              </a:rPr>
              <a:t>ĐÁNH</a:t>
            </a:r>
            <a:r>
              <a:rPr lang="en-US" b="1" kern="0" dirty="0">
                <a:solidFill>
                  <a:sysClr val="windowText" lastClr="000000"/>
                </a:solidFill>
                <a:latin typeface="Arian (Body)"/>
              </a:rPr>
              <a:t> </a:t>
            </a:r>
            <a:r>
              <a:rPr lang="en-US" b="1" kern="0" dirty="0" err="1">
                <a:solidFill>
                  <a:sysClr val="windowText" lastClr="000000"/>
                </a:solidFill>
                <a:latin typeface="Arian (Body)"/>
              </a:rPr>
              <a:t>GIÁ</a:t>
            </a:r>
            <a:r>
              <a:rPr lang="en-US" b="1" kern="0" dirty="0">
                <a:solidFill>
                  <a:sysClr val="windowText" lastClr="000000"/>
                </a:solidFill>
                <a:latin typeface="Arian (Body)"/>
              </a:rPr>
              <a:t>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err="1">
                <a:solidFill>
                  <a:sysClr val="windowText" lastClr="000000"/>
                </a:solidFill>
                <a:latin typeface="Arian (Body)"/>
              </a:rPr>
              <a:t>KẾT</a:t>
            </a:r>
            <a:r>
              <a:rPr lang="en-US" b="1" kern="0" dirty="0">
                <a:solidFill>
                  <a:sysClr val="windowText" lastClr="000000"/>
                </a:solidFill>
                <a:latin typeface="Arian (Body)"/>
              </a:rPr>
              <a:t> </a:t>
            </a:r>
            <a:r>
              <a:rPr lang="en-US" b="1" kern="0" dirty="0" err="1">
                <a:solidFill>
                  <a:sysClr val="windowText" lastClr="000000"/>
                </a:solidFill>
                <a:latin typeface="Arian (Body)"/>
              </a:rPr>
              <a:t>QUẢ</a:t>
            </a:r>
            <a:r>
              <a:rPr lang="en-US" b="1" kern="0" dirty="0">
                <a:solidFill>
                  <a:sysClr val="windowText" lastClr="000000"/>
                </a:solidFill>
                <a:latin typeface="Arian (Body)"/>
              </a:rPr>
              <a:t>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err="1">
                <a:solidFill>
                  <a:sysClr val="windowText" lastClr="000000"/>
                </a:solidFill>
                <a:latin typeface="Arian (Body)"/>
              </a:rPr>
              <a:t>GIÁO</a:t>
            </a:r>
            <a:r>
              <a:rPr lang="en-US" b="1" kern="0" dirty="0">
                <a:solidFill>
                  <a:sysClr val="windowText" lastClr="000000"/>
                </a:solidFill>
                <a:latin typeface="Arian (Body)"/>
              </a:rPr>
              <a:t>  </a:t>
            </a:r>
            <a:r>
              <a:rPr lang="en-US" b="1" kern="0" dirty="0" err="1">
                <a:solidFill>
                  <a:sysClr val="windowText" lastClr="000000"/>
                </a:solidFill>
                <a:latin typeface="Arian (Body)"/>
              </a:rPr>
              <a:t>DỤC</a:t>
            </a:r>
            <a:endParaRPr lang="en-US" b="1" kern="0" dirty="0">
              <a:solidFill>
                <a:sysClr val="windowText" lastClr="000000"/>
              </a:solidFill>
              <a:latin typeface="Arian (Body)"/>
            </a:endParaRPr>
          </a:p>
        </p:txBody>
      </p:sp>
      <p:sp>
        <p:nvSpPr>
          <p:cNvPr id="8" name="Rounded Rectangle 7">
            <a:extLst>
              <a:ext uri="{FF2B5EF4-FFF2-40B4-BE49-F238E27FC236}">
                <a16:creationId xmlns:a16="http://schemas.microsoft.com/office/drawing/2014/main" xmlns="" id="{9D197F4A-0EF2-40FF-A30B-A109D311350B}"/>
              </a:ext>
            </a:extLst>
          </p:cNvPr>
          <p:cNvSpPr/>
          <p:nvPr/>
        </p:nvSpPr>
        <p:spPr>
          <a:xfrm>
            <a:off x="2863850" y="1439863"/>
            <a:ext cx="8951913" cy="10668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2400" b="1" dirty="0">
                <a:solidFill>
                  <a:schemeClr val="tx1"/>
                </a:solidFill>
              </a:rPr>
              <a:t>Định hướng chung: </a:t>
            </a:r>
          </a:p>
          <a:p>
            <a:pPr>
              <a:defRPr/>
            </a:pPr>
            <a:r>
              <a:rPr lang="it-IT" sz="2400" b="1" dirty="0">
                <a:solidFill>
                  <a:schemeClr val="tx1"/>
                </a:solidFill>
              </a:rPr>
              <a:t> </a:t>
            </a:r>
            <a:r>
              <a:rPr lang="it-IT" sz="2400" b="1" dirty="0">
                <a:solidFill>
                  <a:srgbClr val="0070C0"/>
                </a:solidFill>
              </a:rPr>
              <a:t>Áp dụng các PP tích cực hoá hoạt động của HS </a:t>
            </a:r>
          </a:p>
        </p:txBody>
      </p:sp>
      <p:sp>
        <p:nvSpPr>
          <p:cNvPr id="6" name="Rounded Rectangle 5">
            <a:extLst>
              <a:ext uri="{FF2B5EF4-FFF2-40B4-BE49-F238E27FC236}">
                <a16:creationId xmlns:a16="http://schemas.microsoft.com/office/drawing/2014/main" xmlns="" id="{D758B3ED-E9EE-46D9-B58E-88226842DCC4}"/>
              </a:ext>
            </a:extLst>
          </p:cNvPr>
          <p:cNvSpPr/>
          <p:nvPr/>
        </p:nvSpPr>
        <p:spPr>
          <a:xfrm>
            <a:off x="4332288" y="838200"/>
            <a:ext cx="7112000" cy="44608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1000"/>
              </a:spcBef>
              <a:defRPr/>
            </a:pPr>
            <a:r>
              <a:rPr lang="en-US" sz="2400" b="1" dirty="0" err="1">
                <a:solidFill>
                  <a:srgbClr val="FFFF00"/>
                </a:solidFill>
                <a:cs typeface="Arial" pitchFamily="34" charset="0"/>
              </a:rPr>
              <a:t>Định</a:t>
            </a:r>
            <a:r>
              <a:rPr lang="en-US" sz="2400" b="1" dirty="0">
                <a:solidFill>
                  <a:srgbClr val="FFFF00"/>
                </a:solidFill>
                <a:cs typeface="Arial" pitchFamily="34" charset="0"/>
              </a:rPr>
              <a:t> </a:t>
            </a:r>
            <a:r>
              <a:rPr lang="en-US" sz="2400" b="1" dirty="0" err="1">
                <a:solidFill>
                  <a:srgbClr val="FFFF00"/>
                </a:solidFill>
                <a:cs typeface="Arial" pitchFamily="34" charset="0"/>
              </a:rPr>
              <a:t>hướng</a:t>
            </a:r>
            <a:r>
              <a:rPr lang="en-US" sz="2400" b="1" dirty="0">
                <a:solidFill>
                  <a:srgbClr val="FFFF00"/>
                </a:solidFill>
                <a:cs typeface="Arial" pitchFamily="34" charset="0"/>
              </a:rPr>
              <a:t> </a:t>
            </a:r>
            <a:r>
              <a:rPr lang="en-US" sz="2400" b="1" dirty="0" err="1">
                <a:solidFill>
                  <a:srgbClr val="FFFF00"/>
                </a:solidFill>
                <a:cs typeface="Arial" pitchFamily="34" charset="0"/>
              </a:rPr>
              <a:t>về</a:t>
            </a:r>
            <a:r>
              <a:rPr lang="en-US" sz="2400" b="1" dirty="0">
                <a:solidFill>
                  <a:srgbClr val="FFFF00"/>
                </a:solidFill>
                <a:cs typeface="Arial" pitchFamily="34" charset="0"/>
              </a:rPr>
              <a:t> </a:t>
            </a:r>
            <a:r>
              <a:rPr lang="en-US" sz="2400" b="1" dirty="0" err="1">
                <a:solidFill>
                  <a:srgbClr val="FFFF00"/>
                </a:solidFill>
                <a:cs typeface="Arial" pitchFamily="34" charset="0"/>
              </a:rPr>
              <a:t>phương</a:t>
            </a:r>
            <a:r>
              <a:rPr lang="en-US" sz="2400" b="1" dirty="0">
                <a:solidFill>
                  <a:srgbClr val="FFFF00"/>
                </a:solidFill>
                <a:cs typeface="Arial" pitchFamily="34" charset="0"/>
              </a:rPr>
              <a:t> </a:t>
            </a:r>
            <a:r>
              <a:rPr lang="en-US" sz="2400" b="1" dirty="0" err="1">
                <a:solidFill>
                  <a:srgbClr val="FFFF00"/>
                </a:solidFill>
                <a:cs typeface="Arial" pitchFamily="34" charset="0"/>
              </a:rPr>
              <a:t>pháp</a:t>
            </a:r>
            <a:r>
              <a:rPr lang="en-US" sz="2400" b="1" dirty="0">
                <a:solidFill>
                  <a:srgbClr val="FFFF00"/>
                </a:solidFill>
                <a:cs typeface="Arial" pitchFamily="34" charset="0"/>
              </a:rPr>
              <a:t> </a:t>
            </a:r>
            <a:r>
              <a:rPr lang="en-US" sz="2400" b="1" dirty="0" err="1">
                <a:solidFill>
                  <a:srgbClr val="FFFF00"/>
                </a:solidFill>
                <a:cs typeface="Arial" pitchFamily="34" charset="0"/>
              </a:rPr>
              <a:t>giáo</a:t>
            </a:r>
            <a:r>
              <a:rPr lang="en-US" sz="2400" b="1" dirty="0">
                <a:solidFill>
                  <a:srgbClr val="FFFF00"/>
                </a:solidFill>
                <a:cs typeface="Arial" pitchFamily="34" charset="0"/>
              </a:rPr>
              <a:t> </a:t>
            </a:r>
            <a:r>
              <a:rPr lang="en-US" sz="2400" b="1" dirty="0" err="1">
                <a:solidFill>
                  <a:srgbClr val="FFFF00"/>
                </a:solidFill>
                <a:cs typeface="Arial" pitchFamily="34" charset="0"/>
              </a:rPr>
              <a:t>dục</a:t>
            </a:r>
            <a:endParaRPr lang="en-US" sz="2200" b="1" dirty="0">
              <a:solidFill>
                <a:srgbClr val="FFFF00"/>
              </a:solidFill>
              <a:cs typeface="Arial" pitchFamily="34" charset="0"/>
            </a:endParaRPr>
          </a:p>
        </p:txBody>
      </p:sp>
      <p:sp>
        <p:nvSpPr>
          <p:cNvPr id="7" name="Rounded Rectangle 6">
            <a:extLst>
              <a:ext uri="{FF2B5EF4-FFF2-40B4-BE49-F238E27FC236}">
                <a16:creationId xmlns:a16="http://schemas.microsoft.com/office/drawing/2014/main" xmlns="" id="{D0133A40-090D-4EA0-A070-D9A70AC8AD67}"/>
              </a:ext>
            </a:extLst>
          </p:cNvPr>
          <p:cNvSpPr/>
          <p:nvPr/>
        </p:nvSpPr>
        <p:spPr>
          <a:xfrm>
            <a:off x="2828925" y="3690938"/>
            <a:ext cx="9012238" cy="290988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defRPr/>
            </a:pPr>
            <a:r>
              <a:rPr lang="it-IT" sz="2400" b="1" dirty="0">
                <a:solidFill>
                  <a:schemeClr val="tx1"/>
                </a:solidFill>
              </a:rPr>
              <a:t>Các hình thức tổ chức hoạt động: </a:t>
            </a:r>
          </a:p>
          <a:p>
            <a:pPr marL="342900" indent="-342900">
              <a:lnSpc>
                <a:spcPct val="130000"/>
              </a:lnSpc>
              <a:buFont typeface="Arial" pitchFamily="34" charset="0"/>
              <a:buChar char="•"/>
              <a:defRPr/>
            </a:pPr>
            <a:r>
              <a:rPr lang="it-IT" sz="2400" b="1" dirty="0">
                <a:solidFill>
                  <a:srgbClr val="7030A0"/>
                </a:solidFill>
              </a:rPr>
              <a:t>Trong/ngoài khuôn viên nhà trường</a:t>
            </a:r>
          </a:p>
          <a:p>
            <a:pPr marL="342900" indent="-342900">
              <a:lnSpc>
                <a:spcPct val="130000"/>
              </a:lnSpc>
              <a:buFont typeface="Arial" pitchFamily="34" charset="0"/>
              <a:buChar char="•"/>
              <a:defRPr/>
            </a:pPr>
            <a:r>
              <a:rPr lang="it-IT" sz="2400" b="1" dirty="0">
                <a:solidFill>
                  <a:srgbClr val="7030A0"/>
                </a:solidFill>
              </a:rPr>
              <a:t>Học lý thuyết, làm bài tập/thí nghiệm/dự án, trò chơi, thảo luận, tham quan, cắm trại, đọc sách, SH tập thể, HĐ phục vụ cộng đồng</a:t>
            </a:r>
          </a:p>
          <a:p>
            <a:pPr marL="342900" indent="-342900">
              <a:lnSpc>
                <a:spcPct val="130000"/>
              </a:lnSpc>
              <a:buFont typeface="Arial" pitchFamily="34" charset="0"/>
              <a:buChar char="•"/>
              <a:defRPr/>
            </a:pPr>
            <a:r>
              <a:rPr lang="it-IT" sz="2400" b="1" dirty="0">
                <a:solidFill>
                  <a:srgbClr val="7030A0"/>
                </a:solidFill>
              </a:rPr>
              <a:t>Làm việc độc lập, theo nhóm, theo lớp</a:t>
            </a:r>
            <a:endParaRPr lang="en-US" sz="2400" b="1" dirty="0">
              <a:solidFill>
                <a:srgbClr val="7030A0"/>
              </a:solidFill>
            </a:endParaRPr>
          </a:p>
        </p:txBody>
      </p:sp>
      <p:sp>
        <p:nvSpPr>
          <p:cNvPr id="9" name="Rounded Rectangle 8">
            <a:extLst>
              <a:ext uri="{FF2B5EF4-FFF2-40B4-BE49-F238E27FC236}">
                <a16:creationId xmlns:a16="http://schemas.microsoft.com/office/drawing/2014/main" xmlns="" id="{B09AE411-3F3B-4214-88FB-A75E05264A23}"/>
              </a:ext>
            </a:extLst>
          </p:cNvPr>
          <p:cNvSpPr/>
          <p:nvPr/>
        </p:nvSpPr>
        <p:spPr>
          <a:xfrm>
            <a:off x="2881313" y="2593975"/>
            <a:ext cx="8964612" cy="94456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2400" b="1" dirty="0">
                <a:solidFill>
                  <a:schemeClr val="tx1"/>
                </a:solidFill>
              </a:rPr>
              <a:t>Các loại hoạt động của HS: </a:t>
            </a:r>
          </a:p>
          <a:p>
            <a:pPr>
              <a:defRPr/>
            </a:pPr>
            <a:r>
              <a:rPr lang="it-IT" sz="2400" b="1" dirty="0">
                <a:solidFill>
                  <a:srgbClr val="FFFF00"/>
                </a:solidFill>
              </a:rPr>
              <a:t>              </a:t>
            </a:r>
            <a:r>
              <a:rPr lang="it-IT" sz="2400" b="1" dirty="0">
                <a:solidFill>
                  <a:srgbClr val="FF0000"/>
                </a:solidFill>
              </a:rPr>
              <a:t>Khám phá, thực hành, vận dụng</a:t>
            </a:r>
          </a:p>
        </p:txBody>
      </p:sp>
      <p:sp>
        <p:nvSpPr>
          <p:cNvPr id="10" name="Date Placeholder 9">
            <a:extLst>
              <a:ext uri="{FF2B5EF4-FFF2-40B4-BE49-F238E27FC236}">
                <a16:creationId xmlns:a16="http://schemas.microsoft.com/office/drawing/2014/main" xmlns="" id="{4563477D-D355-49E6-9F09-1648E2619304}"/>
              </a:ext>
            </a:extLst>
          </p:cNvPr>
          <p:cNvSpPr txBox="1">
            <a:spLocks noGrp="1"/>
          </p:cNvSpPr>
          <p:nvPr/>
        </p:nvSpPr>
        <p:spPr>
          <a:xfrm>
            <a:off x="609600" y="6356350"/>
            <a:ext cx="2844800" cy="365125"/>
          </a:xfrm>
          <a:prstGeom prst="rect">
            <a:avLst/>
          </a:prstGeom>
          <a:noFill/>
        </p:spPr>
        <p:txBody>
          <a:bodyPr anchor="ctr"/>
          <a:lstStyle/>
          <a:p>
            <a:pPr fontAlgn="auto">
              <a:spcBef>
                <a:spcPts val="0"/>
              </a:spcBef>
              <a:spcAft>
                <a:spcPts val="0"/>
              </a:spcAft>
              <a:defRPr/>
            </a:pPr>
            <a:fld id="{631957EE-D045-44F3-B1E0-168132F4134E}" type="datetime1">
              <a:rPr lang="en-US" sz="1200">
                <a:solidFill>
                  <a:prstClr val="black">
                    <a:tint val="75000"/>
                  </a:prstClr>
                </a:solidFill>
                <a:latin typeface="+mn-lt"/>
                <a:cs typeface="+mn-cs"/>
              </a:rPr>
              <a:pPr fontAlgn="auto">
                <a:spcBef>
                  <a:spcPts val="0"/>
                </a:spcBef>
                <a:spcAft>
                  <a:spcPts val="0"/>
                </a:spcAft>
                <a:defRPr/>
              </a:pPr>
              <a:t>3/25/2020</a:t>
            </a:fld>
            <a:endParaRPr lang="en-US" sz="1200">
              <a:solidFill>
                <a:prstClr val="black">
                  <a:tint val="75000"/>
                </a:prstClr>
              </a:solidFill>
              <a:latin typeface="+mn-lt"/>
              <a:cs typeface="+mn-cs"/>
            </a:endParaRPr>
          </a:p>
        </p:txBody>
      </p:sp>
      <p:sp>
        <p:nvSpPr>
          <p:cNvPr id="355338" name="Slide Number Placeholder 10">
            <a:extLst>
              <a:ext uri="{FF2B5EF4-FFF2-40B4-BE49-F238E27FC236}">
                <a16:creationId xmlns:a16="http://schemas.microsoft.com/office/drawing/2014/main" xmlns="" id="{42C3A59C-9A69-451A-8AE0-CA9F4AB5EFD1}"/>
              </a:ext>
            </a:extLst>
          </p:cNvPr>
          <p:cNvSpPr txBox="1">
            <a:spLocks noGrp="1" noChangeArrowheads="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A65FED6B-40F7-48D3-8C46-622F86D15B22}" type="slidenum">
              <a:rPr lang="en-US" altLang="vi-VN" sz="700">
                <a:solidFill>
                  <a:srgbClr val="898989"/>
                </a:solidFill>
              </a:rPr>
              <a:pPr algn="r" eaLnBrk="1" hangingPunct="1">
                <a:spcBef>
                  <a:spcPct val="0"/>
                </a:spcBef>
                <a:buFontTx/>
                <a:buNone/>
              </a:pPr>
              <a:t>34</a:t>
            </a:fld>
            <a:endParaRPr lang="en-US" altLang="vi-VN" sz="700">
              <a:solidFill>
                <a:srgbClr val="898989"/>
              </a:solidFill>
            </a:endParaRPr>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C5799E23-6167-4A64-84D2-0EC4E732FF5D}"/>
              </a:ext>
            </a:extLst>
          </p:cNvPr>
          <p:cNvSpPr>
            <a:spLocks noGrp="1"/>
          </p:cNvSpPr>
          <p:nvPr>
            <p:ph type="dt" sz="half" idx="10"/>
          </p:nvPr>
        </p:nvSpPr>
        <p:spPr/>
        <p:txBody>
          <a:bodyPr/>
          <a:lstStyle/>
          <a:p>
            <a:pPr>
              <a:defRPr/>
            </a:pPr>
            <a:fld id="{BD4CC9BF-4681-4913-BFDC-D0B6297AEB80}" type="datetime1">
              <a:rPr lang="en-US"/>
              <a:pPr>
                <a:defRPr/>
              </a:pPr>
              <a:t>3/25/2020</a:t>
            </a:fld>
            <a:endParaRPr lang="en-US"/>
          </a:p>
        </p:txBody>
      </p:sp>
      <p:pic>
        <p:nvPicPr>
          <p:cNvPr id="319492" name="Picture 3">
            <a:extLst>
              <a:ext uri="{FF2B5EF4-FFF2-40B4-BE49-F238E27FC236}">
                <a16:creationId xmlns:a16="http://schemas.microsoft.com/office/drawing/2014/main" xmlns="" id="{825A58F5-824E-4CFE-8B39-F61B38BF6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614363"/>
            <a:ext cx="5275262" cy="54340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19493" name="Picture 4">
            <a:extLst>
              <a:ext uri="{FF2B5EF4-FFF2-40B4-BE49-F238E27FC236}">
                <a16:creationId xmlns:a16="http://schemas.microsoft.com/office/drawing/2014/main" xmlns="" id="{B0A2E6CB-3C58-4C27-BA50-B4BFD4999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488" y="596900"/>
            <a:ext cx="5573712" cy="54689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xmlns="" id="{0F7C4AD3-3D66-41A4-9424-B0E50E60B090}"/>
              </a:ext>
            </a:extLst>
          </p:cNvPr>
          <p:cNvSpPr>
            <a:spLocks noGrp="1"/>
          </p:cNvSpPr>
          <p:nvPr>
            <p:ph type="dt" sz="half" idx="10"/>
          </p:nvPr>
        </p:nvSpPr>
        <p:spPr/>
        <p:txBody>
          <a:bodyPr/>
          <a:lstStyle/>
          <a:p>
            <a:pPr>
              <a:defRPr/>
            </a:pPr>
            <a:fld id="{F041435E-ED0D-4432-B1FA-31F445F5B945}" type="datetime1">
              <a:rPr lang="en-US"/>
              <a:pPr>
                <a:defRPr/>
              </a:pPr>
              <a:t>3/25/2020</a:t>
            </a:fld>
            <a:endParaRPr lang="en-US"/>
          </a:p>
        </p:txBody>
      </p:sp>
      <p:sp>
        <p:nvSpPr>
          <p:cNvPr id="16" name="Rectangle 15">
            <a:extLst>
              <a:ext uri="{FF2B5EF4-FFF2-40B4-BE49-F238E27FC236}">
                <a16:creationId xmlns:a16="http://schemas.microsoft.com/office/drawing/2014/main" xmlns="" id="{47A1FAE4-D996-45ED-872D-FD31E2773E88}"/>
              </a:ext>
            </a:extLst>
          </p:cNvPr>
          <p:cNvSpPr/>
          <p:nvPr/>
        </p:nvSpPr>
        <p:spPr>
          <a:xfrm>
            <a:off x="0" y="0"/>
            <a:ext cx="12192000" cy="727075"/>
          </a:xfrm>
          <a:prstGeom prst="rect">
            <a:avLst/>
          </a:prstGeom>
          <a:solidFill>
            <a:srgbClr val="89C1E3"/>
          </a:solidFill>
          <a:ln w="25400" cap="flat" cmpd="sng" algn="ctr">
            <a:solidFill>
              <a:srgbClr val="4F81BD">
                <a:shade val="50000"/>
              </a:srgbClr>
            </a:solidFill>
            <a:prstDash val="solid"/>
          </a:ln>
          <a:effectLst/>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endParaRPr lang="en-US" altLang="en-US" sz="2800" b="1">
              <a:solidFill>
                <a:srgbClr val="000000"/>
              </a:solidFill>
              <a:latin typeface="Calibri" panose="020F0502020204030204" pitchFamily="34" charset="0"/>
            </a:endParaRPr>
          </a:p>
          <a:p>
            <a:pPr algn="ctr" eaLnBrk="1" hangingPunct="1"/>
            <a:endParaRPr lang="en-US" altLang="en-US" sz="2800" b="1">
              <a:solidFill>
                <a:srgbClr val="000000"/>
              </a:solidFill>
              <a:latin typeface="Arial" panose="020B0604020202020204" pitchFamily="34" charset="0"/>
            </a:endParaRPr>
          </a:p>
          <a:p>
            <a:pPr algn="ctr" eaLnBrk="1" hangingPunct="1"/>
            <a:endParaRPr lang="en-US" altLang="en-US" sz="2800" b="1">
              <a:solidFill>
                <a:srgbClr val="000000"/>
              </a:solidFill>
              <a:latin typeface="Calibri" panose="020F0502020204030204" pitchFamily="34" charset="0"/>
            </a:endParaRPr>
          </a:p>
        </p:txBody>
      </p:sp>
      <p:sp>
        <p:nvSpPr>
          <p:cNvPr id="4" name="Rounded Rectangle 3">
            <a:extLst>
              <a:ext uri="{FF2B5EF4-FFF2-40B4-BE49-F238E27FC236}">
                <a16:creationId xmlns:a16="http://schemas.microsoft.com/office/drawing/2014/main" xmlns="" id="{4DE7E74D-8D67-4389-953B-CE3CFBC90A5D}"/>
              </a:ext>
            </a:extLst>
          </p:cNvPr>
          <p:cNvSpPr/>
          <p:nvPr/>
        </p:nvSpPr>
        <p:spPr>
          <a:xfrm>
            <a:off x="234950" y="727075"/>
            <a:ext cx="2025650" cy="6130925"/>
          </a:xfrm>
          <a:prstGeom prst="roundRect">
            <a:avLst/>
          </a:prstGeom>
          <a:solidFill>
            <a:schemeClr val="accent6">
              <a:lumMod val="40000"/>
              <a:lumOff val="60000"/>
            </a:schemeClr>
          </a:solidFill>
          <a:ln w="25400" cap="flat" cmpd="sng" algn="ctr">
            <a:solidFill>
              <a:srgbClr val="4F81BD">
                <a:shade val="50000"/>
              </a:srgbClr>
            </a:solidFill>
            <a:prstDash val="solid"/>
          </a:ln>
          <a:effectLst/>
        </p:spPr>
        <p:txBody>
          <a:bodyPr lIns="0" rIns="0" anchor="ctr"/>
          <a:lstStyle/>
          <a:p>
            <a:pPr algn="ctr" fontAlgn="auto">
              <a:spcBef>
                <a:spcPts val="0"/>
              </a:spcBef>
              <a:spcAft>
                <a:spcPts val="0"/>
              </a:spcAft>
              <a:defRPr/>
            </a:pPr>
            <a:r>
              <a:rPr lang="en-US" b="1" kern="0" dirty="0" err="1">
                <a:solidFill>
                  <a:sysClr val="windowText" lastClr="000000"/>
                </a:solidFill>
                <a:latin typeface="Arian (Body)"/>
              </a:rPr>
              <a:t>ĐỊNH</a:t>
            </a:r>
            <a:r>
              <a:rPr lang="en-US" b="1" kern="0" dirty="0">
                <a:solidFill>
                  <a:sysClr val="windowText" lastClr="000000"/>
                </a:solidFill>
                <a:latin typeface="Arian (Body)"/>
              </a:rPr>
              <a:t>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err="1">
                <a:solidFill>
                  <a:sysClr val="windowText" lastClr="000000"/>
                </a:solidFill>
                <a:latin typeface="Arian (Body)"/>
              </a:rPr>
              <a:t>HƯỚNG</a:t>
            </a:r>
            <a:r>
              <a:rPr lang="en-US" b="1" kern="0" dirty="0">
                <a:solidFill>
                  <a:sysClr val="windowText" lastClr="000000"/>
                </a:solidFill>
                <a:latin typeface="Arian (Body)"/>
              </a:rPr>
              <a:t>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err="1">
                <a:solidFill>
                  <a:sysClr val="windowText" lastClr="000000"/>
                </a:solidFill>
                <a:latin typeface="Arian (Body)"/>
              </a:rPr>
              <a:t>VỀ</a:t>
            </a:r>
            <a:r>
              <a:rPr lang="en-US" b="1" kern="0" dirty="0">
                <a:solidFill>
                  <a:sysClr val="windowText" lastClr="000000"/>
                </a:solidFill>
                <a:latin typeface="Arian (Body)"/>
              </a:rPr>
              <a:t>  </a:t>
            </a:r>
            <a:r>
              <a:rPr lang="en-US" b="1" kern="0" dirty="0" err="1">
                <a:solidFill>
                  <a:sysClr val="windowText" lastClr="000000"/>
                </a:solidFill>
                <a:latin typeface="Arian (Body)"/>
              </a:rPr>
              <a:t>PPGD</a:t>
            </a:r>
            <a:r>
              <a:rPr lang="en-US" b="1" kern="0" dirty="0">
                <a:solidFill>
                  <a:sysClr val="windowText" lastClr="000000"/>
                </a:solidFill>
                <a:latin typeface="Arian (Body)"/>
              </a:rPr>
              <a:t>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err="1">
                <a:solidFill>
                  <a:sysClr val="windowText" lastClr="000000"/>
                </a:solidFill>
                <a:latin typeface="Arian (Body)"/>
              </a:rPr>
              <a:t>VÀ</a:t>
            </a:r>
            <a:r>
              <a:rPr lang="en-US" b="1" kern="0" dirty="0">
                <a:solidFill>
                  <a:sysClr val="windowText" lastClr="000000"/>
                </a:solidFill>
                <a:latin typeface="Arian (Body)"/>
              </a:rPr>
              <a:t>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err="1">
                <a:solidFill>
                  <a:sysClr val="windowText" lastClr="000000"/>
                </a:solidFill>
                <a:latin typeface="Arian (Body)"/>
              </a:rPr>
              <a:t>ĐÁNH</a:t>
            </a:r>
            <a:r>
              <a:rPr lang="en-US" b="1" kern="0" dirty="0">
                <a:solidFill>
                  <a:sysClr val="windowText" lastClr="000000"/>
                </a:solidFill>
                <a:latin typeface="Arian (Body)"/>
              </a:rPr>
              <a:t> </a:t>
            </a:r>
            <a:r>
              <a:rPr lang="en-US" b="1" kern="0" dirty="0" err="1">
                <a:solidFill>
                  <a:sysClr val="windowText" lastClr="000000"/>
                </a:solidFill>
                <a:latin typeface="Arian (Body)"/>
              </a:rPr>
              <a:t>GIÁ</a:t>
            </a:r>
            <a:r>
              <a:rPr lang="en-US" b="1" kern="0" dirty="0">
                <a:solidFill>
                  <a:sysClr val="windowText" lastClr="000000"/>
                </a:solidFill>
                <a:latin typeface="Arian (Body)"/>
              </a:rPr>
              <a:t>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err="1">
                <a:solidFill>
                  <a:sysClr val="windowText" lastClr="000000"/>
                </a:solidFill>
                <a:latin typeface="Arian (Body)"/>
              </a:rPr>
              <a:t>KẾT</a:t>
            </a:r>
            <a:r>
              <a:rPr lang="en-US" b="1" kern="0" dirty="0">
                <a:solidFill>
                  <a:sysClr val="windowText" lastClr="000000"/>
                </a:solidFill>
                <a:latin typeface="Arian (Body)"/>
              </a:rPr>
              <a:t> </a:t>
            </a:r>
            <a:r>
              <a:rPr lang="en-US" b="1" kern="0" dirty="0" err="1">
                <a:solidFill>
                  <a:sysClr val="windowText" lastClr="000000"/>
                </a:solidFill>
                <a:latin typeface="Arian (Body)"/>
              </a:rPr>
              <a:t>QUẢ</a:t>
            </a:r>
            <a:r>
              <a:rPr lang="en-US" b="1" kern="0" dirty="0">
                <a:solidFill>
                  <a:sysClr val="windowText" lastClr="000000"/>
                </a:solidFill>
                <a:latin typeface="Arian (Body)"/>
              </a:rPr>
              <a:t>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err="1">
                <a:solidFill>
                  <a:sysClr val="windowText" lastClr="000000"/>
                </a:solidFill>
                <a:latin typeface="Arian (Body)"/>
              </a:rPr>
              <a:t>GIÁO</a:t>
            </a:r>
            <a:r>
              <a:rPr lang="en-US" b="1" kern="0" dirty="0">
                <a:solidFill>
                  <a:sysClr val="windowText" lastClr="000000"/>
                </a:solidFill>
                <a:latin typeface="Arian (Body)"/>
              </a:rPr>
              <a:t>  </a:t>
            </a:r>
            <a:r>
              <a:rPr lang="en-US" b="1" kern="0" dirty="0" err="1">
                <a:solidFill>
                  <a:sysClr val="windowText" lastClr="000000"/>
                </a:solidFill>
                <a:latin typeface="Arian (Body)"/>
              </a:rPr>
              <a:t>DỤC</a:t>
            </a:r>
            <a:endParaRPr lang="en-US" b="1" kern="0" dirty="0">
              <a:solidFill>
                <a:sysClr val="windowText" lastClr="000000"/>
              </a:solidFill>
              <a:latin typeface="Arian (Body)"/>
            </a:endParaRPr>
          </a:p>
        </p:txBody>
      </p:sp>
      <p:sp>
        <p:nvSpPr>
          <p:cNvPr id="8" name="Rounded Rectangle 7">
            <a:extLst>
              <a:ext uri="{FF2B5EF4-FFF2-40B4-BE49-F238E27FC236}">
                <a16:creationId xmlns:a16="http://schemas.microsoft.com/office/drawing/2014/main" xmlns="" id="{B1C1052B-6567-40DE-AD4C-44C56C750F7C}"/>
              </a:ext>
            </a:extLst>
          </p:cNvPr>
          <p:cNvSpPr/>
          <p:nvPr/>
        </p:nvSpPr>
        <p:spPr>
          <a:xfrm>
            <a:off x="2400300" y="1484313"/>
            <a:ext cx="9556750" cy="245268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nSpc>
                <a:spcPct val="120000"/>
              </a:lnSpc>
              <a:defRPr/>
            </a:pPr>
            <a:r>
              <a:rPr lang="es-CL" sz="2400" b="1" dirty="0" err="1">
                <a:solidFill>
                  <a:srgbClr val="7030A0"/>
                </a:solidFill>
                <a:cs typeface="Arial" pitchFamily="34" charset="0"/>
              </a:rPr>
              <a:t>Mục</a:t>
            </a:r>
            <a:r>
              <a:rPr lang="es-CL" sz="2400" b="1" dirty="0">
                <a:solidFill>
                  <a:srgbClr val="7030A0"/>
                </a:solidFill>
                <a:cs typeface="Arial" pitchFamily="34" charset="0"/>
              </a:rPr>
              <a:t> </a:t>
            </a:r>
            <a:r>
              <a:rPr lang="es-CL" sz="2400" b="1" dirty="0" err="1">
                <a:solidFill>
                  <a:srgbClr val="7030A0"/>
                </a:solidFill>
                <a:cs typeface="Arial" pitchFamily="34" charset="0"/>
              </a:rPr>
              <a:t>tiêu</a:t>
            </a:r>
            <a:r>
              <a:rPr lang="es-CL" sz="2400" b="1" dirty="0">
                <a:solidFill>
                  <a:srgbClr val="7030A0"/>
                </a:solidFill>
                <a:cs typeface="Arial" pitchFamily="34" charset="0"/>
              </a:rPr>
              <a:t> </a:t>
            </a:r>
            <a:r>
              <a:rPr lang="es-CL" sz="2400" b="1" dirty="0" err="1">
                <a:solidFill>
                  <a:srgbClr val="7030A0"/>
                </a:solidFill>
                <a:cs typeface="Arial" pitchFamily="34" charset="0"/>
              </a:rPr>
              <a:t>đánh</a:t>
            </a:r>
            <a:r>
              <a:rPr lang="es-CL" sz="2400" b="1" dirty="0">
                <a:solidFill>
                  <a:srgbClr val="7030A0"/>
                </a:solidFill>
                <a:cs typeface="Arial" pitchFamily="34" charset="0"/>
              </a:rPr>
              <a:t> </a:t>
            </a:r>
            <a:r>
              <a:rPr lang="es-CL" sz="2400" b="1" dirty="0" err="1">
                <a:solidFill>
                  <a:srgbClr val="7030A0"/>
                </a:solidFill>
                <a:cs typeface="Arial" pitchFamily="34" charset="0"/>
              </a:rPr>
              <a:t>giá</a:t>
            </a:r>
            <a:r>
              <a:rPr lang="es-CL" sz="2400" b="1" dirty="0">
                <a:solidFill>
                  <a:srgbClr val="7030A0"/>
                </a:solidFill>
                <a:cs typeface="Arial" pitchFamily="34" charset="0"/>
              </a:rPr>
              <a:t>: </a:t>
            </a:r>
            <a:r>
              <a:rPr lang="es-CL" sz="2400" b="1" dirty="0" err="1">
                <a:solidFill>
                  <a:srgbClr val="0070C0"/>
                </a:solidFill>
                <a:cs typeface="Arial" pitchFamily="34" charset="0"/>
              </a:rPr>
              <a:t>cung</a:t>
            </a:r>
            <a:r>
              <a:rPr lang="es-CL" sz="2400" b="1" dirty="0">
                <a:solidFill>
                  <a:srgbClr val="0070C0"/>
                </a:solidFill>
                <a:cs typeface="Arial" pitchFamily="34" charset="0"/>
              </a:rPr>
              <a:t> </a:t>
            </a:r>
            <a:r>
              <a:rPr lang="es-CL" sz="2400" b="1" dirty="0" err="1">
                <a:solidFill>
                  <a:srgbClr val="0070C0"/>
                </a:solidFill>
                <a:cs typeface="Arial" pitchFamily="34" charset="0"/>
              </a:rPr>
              <a:t>cấp</a:t>
            </a:r>
            <a:r>
              <a:rPr lang="es-CL" sz="2400" b="1" dirty="0">
                <a:solidFill>
                  <a:srgbClr val="0070C0"/>
                </a:solidFill>
                <a:cs typeface="Arial" pitchFamily="34" charset="0"/>
              </a:rPr>
              <a:t> </a:t>
            </a:r>
            <a:r>
              <a:rPr lang="es-CL" sz="2400" b="1" dirty="0" err="1">
                <a:solidFill>
                  <a:srgbClr val="0070C0"/>
                </a:solidFill>
                <a:cs typeface="Arial" pitchFamily="34" charset="0"/>
              </a:rPr>
              <a:t>thông</a:t>
            </a:r>
            <a:r>
              <a:rPr lang="es-CL" sz="2400" b="1" dirty="0">
                <a:solidFill>
                  <a:srgbClr val="0070C0"/>
                </a:solidFill>
                <a:cs typeface="Arial" pitchFamily="34" charset="0"/>
              </a:rPr>
              <a:t> </a:t>
            </a:r>
            <a:r>
              <a:rPr lang="es-CL" sz="2400" b="1" dirty="0" err="1">
                <a:solidFill>
                  <a:srgbClr val="0070C0"/>
                </a:solidFill>
                <a:cs typeface="Arial" pitchFamily="34" charset="0"/>
              </a:rPr>
              <a:t>tin</a:t>
            </a:r>
            <a:r>
              <a:rPr lang="es-CL" sz="2400" b="1" dirty="0">
                <a:solidFill>
                  <a:srgbClr val="0070C0"/>
                </a:solidFill>
                <a:cs typeface="Arial" pitchFamily="34" charset="0"/>
              </a:rPr>
              <a:t> </a:t>
            </a:r>
            <a:r>
              <a:rPr lang="es-CL" sz="2400" b="1" dirty="0" err="1">
                <a:solidFill>
                  <a:srgbClr val="0070C0"/>
                </a:solidFill>
                <a:cs typeface="Arial" pitchFamily="34" charset="0"/>
              </a:rPr>
              <a:t>chính</a:t>
            </a:r>
            <a:r>
              <a:rPr lang="es-CL" sz="2400" b="1" dirty="0">
                <a:solidFill>
                  <a:srgbClr val="0070C0"/>
                </a:solidFill>
                <a:cs typeface="Arial" pitchFamily="34" charset="0"/>
              </a:rPr>
              <a:t> </a:t>
            </a:r>
            <a:r>
              <a:rPr lang="es-CL" sz="2400" b="1" dirty="0" err="1">
                <a:solidFill>
                  <a:srgbClr val="0070C0"/>
                </a:solidFill>
                <a:cs typeface="Arial" pitchFamily="34" charset="0"/>
              </a:rPr>
              <a:t>xác</a:t>
            </a:r>
            <a:r>
              <a:rPr lang="es-CL" sz="2400" b="1" dirty="0">
                <a:solidFill>
                  <a:srgbClr val="0070C0"/>
                </a:solidFill>
                <a:cs typeface="Arial" pitchFamily="34" charset="0"/>
              </a:rPr>
              <a:t>, </a:t>
            </a:r>
            <a:r>
              <a:rPr lang="es-CL" sz="2400" b="1" dirty="0" err="1">
                <a:solidFill>
                  <a:srgbClr val="0070C0"/>
                </a:solidFill>
                <a:cs typeface="Arial" pitchFamily="34" charset="0"/>
              </a:rPr>
              <a:t>khách</a:t>
            </a:r>
            <a:r>
              <a:rPr lang="es-CL" sz="2400" b="1" dirty="0">
                <a:solidFill>
                  <a:srgbClr val="0070C0"/>
                </a:solidFill>
                <a:cs typeface="Arial" pitchFamily="34" charset="0"/>
              </a:rPr>
              <a:t> </a:t>
            </a:r>
            <a:r>
              <a:rPr lang="es-CL" sz="2400" b="1" dirty="0" err="1">
                <a:solidFill>
                  <a:srgbClr val="0070C0"/>
                </a:solidFill>
                <a:cs typeface="Arial" pitchFamily="34" charset="0"/>
              </a:rPr>
              <a:t>quan</a:t>
            </a:r>
            <a:r>
              <a:rPr lang="es-CL" sz="2400" b="1" dirty="0">
                <a:solidFill>
                  <a:srgbClr val="0070C0"/>
                </a:solidFill>
                <a:cs typeface="Arial" pitchFamily="34" charset="0"/>
              </a:rPr>
              <a:t>, </a:t>
            </a:r>
            <a:r>
              <a:rPr lang="es-CL" sz="2400" b="1" dirty="0" err="1">
                <a:solidFill>
                  <a:srgbClr val="0070C0"/>
                </a:solidFill>
                <a:cs typeface="Arial" pitchFamily="34" charset="0"/>
              </a:rPr>
              <a:t>có</a:t>
            </a:r>
            <a:r>
              <a:rPr lang="es-CL" sz="2400" b="1" dirty="0">
                <a:solidFill>
                  <a:srgbClr val="0070C0"/>
                </a:solidFill>
                <a:cs typeface="Arial" pitchFamily="34" charset="0"/>
              </a:rPr>
              <a:t> </a:t>
            </a:r>
            <a:r>
              <a:rPr lang="es-CL" sz="2400" b="1" dirty="0" err="1">
                <a:solidFill>
                  <a:srgbClr val="0070C0"/>
                </a:solidFill>
                <a:cs typeface="Arial" pitchFamily="34" charset="0"/>
              </a:rPr>
              <a:t>giá</a:t>
            </a:r>
            <a:r>
              <a:rPr lang="es-CL" sz="2400" b="1" dirty="0">
                <a:solidFill>
                  <a:srgbClr val="0070C0"/>
                </a:solidFill>
                <a:cs typeface="Arial" pitchFamily="34" charset="0"/>
              </a:rPr>
              <a:t> </a:t>
            </a:r>
            <a:r>
              <a:rPr lang="es-CL" sz="2400" b="1" dirty="0" err="1">
                <a:solidFill>
                  <a:srgbClr val="0070C0"/>
                </a:solidFill>
                <a:cs typeface="Arial" pitchFamily="34" charset="0"/>
              </a:rPr>
              <a:t>trị</a:t>
            </a:r>
            <a:r>
              <a:rPr lang="es-CL" sz="2400" b="1" dirty="0">
                <a:solidFill>
                  <a:srgbClr val="0070C0"/>
                </a:solidFill>
                <a:cs typeface="Arial" pitchFamily="34" charset="0"/>
              </a:rPr>
              <a:t>, </a:t>
            </a:r>
            <a:r>
              <a:rPr lang="es-CL" sz="2400" b="1" dirty="0" err="1">
                <a:solidFill>
                  <a:srgbClr val="0070C0"/>
                </a:solidFill>
                <a:cs typeface="Arial" pitchFamily="34" charset="0"/>
              </a:rPr>
              <a:t>kịp</a:t>
            </a:r>
            <a:r>
              <a:rPr lang="es-CL" sz="2400" b="1" dirty="0">
                <a:solidFill>
                  <a:srgbClr val="0070C0"/>
                </a:solidFill>
                <a:cs typeface="Arial" pitchFamily="34" charset="0"/>
              </a:rPr>
              <a:t> </a:t>
            </a:r>
            <a:r>
              <a:rPr lang="es-CL" sz="2400" b="1" dirty="0" err="1">
                <a:solidFill>
                  <a:srgbClr val="0070C0"/>
                </a:solidFill>
                <a:cs typeface="Arial" pitchFamily="34" charset="0"/>
              </a:rPr>
              <a:t>thời</a:t>
            </a:r>
            <a:r>
              <a:rPr lang="es-CL" sz="2400" b="1" dirty="0">
                <a:solidFill>
                  <a:srgbClr val="0070C0"/>
                </a:solidFill>
                <a:cs typeface="Arial" pitchFamily="34" charset="0"/>
              </a:rPr>
              <a:t> </a:t>
            </a:r>
            <a:r>
              <a:rPr lang="es-CL" sz="2400" b="1" dirty="0" err="1">
                <a:solidFill>
                  <a:srgbClr val="0070C0"/>
                </a:solidFill>
                <a:cs typeface="Arial" pitchFamily="34" charset="0"/>
              </a:rPr>
              <a:t>về</a:t>
            </a:r>
            <a:r>
              <a:rPr lang="es-CL" sz="2400" b="1" dirty="0">
                <a:solidFill>
                  <a:srgbClr val="0070C0"/>
                </a:solidFill>
                <a:cs typeface="Arial" pitchFamily="34" charset="0"/>
              </a:rPr>
              <a:t> </a:t>
            </a:r>
            <a:r>
              <a:rPr lang="es-CL" sz="2400" b="1" dirty="0" err="1">
                <a:solidFill>
                  <a:srgbClr val="0070C0"/>
                </a:solidFill>
                <a:cs typeface="Arial" pitchFamily="34" charset="0"/>
              </a:rPr>
              <a:t>mức</a:t>
            </a:r>
            <a:r>
              <a:rPr lang="es-CL" sz="2400" b="1" dirty="0">
                <a:solidFill>
                  <a:srgbClr val="0070C0"/>
                </a:solidFill>
                <a:cs typeface="Arial" pitchFamily="34" charset="0"/>
              </a:rPr>
              <a:t> </a:t>
            </a:r>
            <a:r>
              <a:rPr lang="es-CL" sz="2400" b="1" dirty="0" err="1">
                <a:solidFill>
                  <a:srgbClr val="0070C0"/>
                </a:solidFill>
                <a:cs typeface="Arial" pitchFamily="34" charset="0"/>
              </a:rPr>
              <a:t>độ</a:t>
            </a:r>
            <a:r>
              <a:rPr lang="es-CL" sz="2400" b="1" dirty="0">
                <a:solidFill>
                  <a:srgbClr val="0070C0"/>
                </a:solidFill>
                <a:cs typeface="Arial" pitchFamily="34" charset="0"/>
              </a:rPr>
              <a:t> </a:t>
            </a:r>
            <a:r>
              <a:rPr lang="es-CL" sz="2400" b="1" dirty="0" err="1">
                <a:solidFill>
                  <a:srgbClr val="0070C0"/>
                </a:solidFill>
                <a:cs typeface="Arial" pitchFamily="34" charset="0"/>
              </a:rPr>
              <a:t>đạt</a:t>
            </a:r>
            <a:r>
              <a:rPr lang="es-CL" sz="2400" b="1" dirty="0">
                <a:solidFill>
                  <a:srgbClr val="0070C0"/>
                </a:solidFill>
                <a:cs typeface="Arial" pitchFamily="34" charset="0"/>
              </a:rPr>
              <a:t> </a:t>
            </a:r>
            <a:r>
              <a:rPr lang="es-CL" sz="2400" b="1" dirty="0" err="1">
                <a:solidFill>
                  <a:srgbClr val="0070C0"/>
                </a:solidFill>
                <a:cs typeface="Arial" pitchFamily="34" charset="0"/>
              </a:rPr>
              <a:t>chuẩn</a:t>
            </a:r>
            <a:r>
              <a:rPr lang="es-CL" sz="2400" b="1" dirty="0">
                <a:solidFill>
                  <a:srgbClr val="0070C0"/>
                </a:solidFill>
                <a:cs typeface="Arial" pitchFamily="34" charset="0"/>
              </a:rPr>
              <a:t> </a:t>
            </a:r>
            <a:r>
              <a:rPr lang="es-CL" sz="2400" b="1" dirty="0" err="1">
                <a:solidFill>
                  <a:srgbClr val="0070C0"/>
                </a:solidFill>
                <a:cs typeface="Arial" pitchFamily="34" charset="0"/>
              </a:rPr>
              <a:t>CT</a:t>
            </a:r>
            <a:r>
              <a:rPr lang="es-CL" sz="2400" b="1" dirty="0">
                <a:solidFill>
                  <a:srgbClr val="0070C0"/>
                </a:solidFill>
                <a:cs typeface="Arial" pitchFamily="34" charset="0"/>
              </a:rPr>
              <a:t> </a:t>
            </a:r>
            <a:r>
              <a:rPr lang="es-CL" sz="2400" b="1" dirty="0" err="1">
                <a:solidFill>
                  <a:srgbClr val="0070C0"/>
                </a:solidFill>
                <a:cs typeface="Arial" pitchFamily="34" charset="0"/>
              </a:rPr>
              <a:t>của</a:t>
            </a:r>
            <a:r>
              <a:rPr lang="es-CL" sz="2400" b="1" dirty="0">
                <a:solidFill>
                  <a:srgbClr val="0070C0"/>
                </a:solidFill>
                <a:cs typeface="Arial" pitchFamily="34" charset="0"/>
              </a:rPr>
              <a:t> HS </a:t>
            </a:r>
            <a:r>
              <a:rPr lang="es-CL" sz="2400" b="1" dirty="0" err="1">
                <a:solidFill>
                  <a:srgbClr val="0070C0"/>
                </a:solidFill>
                <a:cs typeface="Arial" pitchFamily="34" charset="0"/>
              </a:rPr>
              <a:t>để</a:t>
            </a:r>
            <a:r>
              <a:rPr lang="es-CL" sz="2400" b="1" dirty="0">
                <a:solidFill>
                  <a:srgbClr val="0070C0"/>
                </a:solidFill>
                <a:cs typeface="Arial" pitchFamily="34" charset="0"/>
              </a:rPr>
              <a:t> </a:t>
            </a:r>
            <a:r>
              <a:rPr lang="es-CL" sz="2400" b="1" dirty="0" err="1">
                <a:solidFill>
                  <a:srgbClr val="0070C0"/>
                </a:solidFill>
                <a:cs typeface="Arial" pitchFamily="34" charset="0"/>
              </a:rPr>
              <a:t>hướng</a:t>
            </a:r>
            <a:r>
              <a:rPr lang="es-CL" sz="2400" b="1" dirty="0">
                <a:solidFill>
                  <a:srgbClr val="0070C0"/>
                </a:solidFill>
                <a:cs typeface="Arial" pitchFamily="34" charset="0"/>
              </a:rPr>
              <a:t> </a:t>
            </a:r>
            <a:r>
              <a:rPr lang="es-CL" sz="2400" b="1" dirty="0" err="1">
                <a:solidFill>
                  <a:srgbClr val="0070C0"/>
                </a:solidFill>
                <a:cs typeface="Arial" pitchFamily="34" charset="0"/>
              </a:rPr>
              <a:t>dẫn</a:t>
            </a:r>
            <a:r>
              <a:rPr lang="es-CL" sz="2400" b="1" dirty="0">
                <a:solidFill>
                  <a:srgbClr val="0070C0"/>
                </a:solidFill>
                <a:cs typeface="Arial" pitchFamily="34" charset="0"/>
              </a:rPr>
              <a:t> </a:t>
            </a:r>
            <a:r>
              <a:rPr lang="es-CL" sz="2400" b="1" dirty="0" err="1">
                <a:solidFill>
                  <a:srgbClr val="0070C0"/>
                </a:solidFill>
                <a:cs typeface="Arial" pitchFamily="34" charset="0"/>
              </a:rPr>
              <a:t>hoạt</a:t>
            </a:r>
            <a:r>
              <a:rPr lang="es-CL" sz="2400" b="1" dirty="0">
                <a:solidFill>
                  <a:srgbClr val="0070C0"/>
                </a:solidFill>
                <a:cs typeface="Arial" pitchFamily="34" charset="0"/>
              </a:rPr>
              <a:t> </a:t>
            </a:r>
            <a:r>
              <a:rPr lang="es-CL" sz="2400" b="1" dirty="0" err="1">
                <a:solidFill>
                  <a:srgbClr val="0070C0"/>
                </a:solidFill>
                <a:cs typeface="Arial" pitchFamily="34" charset="0"/>
              </a:rPr>
              <a:t>động</a:t>
            </a:r>
            <a:r>
              <a:rPr lang="es-CL" sz="2400" b="1" dirty="0">
                <a:solidFill>
                  <a:srgbClr val="0070C0"/>
                </a:solidFill>
                <a:cs typeface="Arial" pitchFamily="34" charset="0"/>
              </a:rPr>
              <a:t> </a:t>
            </a:r>
            <a:r>
              <a:rPr lang="es-CL" sz="2400" b="1" dirty="0" err="1">
                <a:solidFill>
                  <a:srgbClr val="0070C0"/>
                </a:solidFill>
                <a:cs typeface="Arial" pitchFamily="34" charset="0"/>
              </a:rPr>
              <a:t>học</a:t>
            </a:r>
            <a:r>
              <a:rPr lang="es-CL" sz="2400" b="1" dirty="0">
                <a:solidFill>
                  <a:srgbClr val="0070C0"/>
                </a:solidFill>
                <a:cs typeface="Arial" pitchFamily="34" charset="0"/>
              </a:rPr>
              <a:t> </a:t>
            </a:r>
            <a:r>
              <a:rPr lang="es-CL" sz="2400" b="1" dirty="0" err="1">
                <a:solidFill>
                  <a:srgbClr val="0070C0"/>
                </a:solidFill>
                <a:cs typeface="Arial" pitchFamily="34" charset="0"/>
              </a:rPr>
              <a:t>tập</a:t>
            </a:r>
            <a:r>
              <a:rPr lang="es-CL" sz="2400" b="1" dirty="0">
                <a:solidFill>
                  <a:srgbClr val="0070C0"/>
                </a:solidFill>
                <a:cs typeface="Arial" pitchFamily="34" charset="0"/>
              </a:rPr>
              <a:t>, </a:t>
            </a:r>
            <a:r>
              <a:rPr lang="es-CL" sz="2400" b="1" dirty="0" err="1">
                <a:solidFill>
                  <a:srgbClr val="0070C0"/>
                </a:solidFill>
                <a:cs typeface="Arial" pitchFamily="34" charset="0"/>
              </a:rPr>
              <a:t>điều</a:t>
            </a:r>
            <a:r>
              <a:rPr lang="es-CL" sz="2400" b="1" dirty="0">
                <a:solidFill>
                  <a:srgbClr val="0070C0"/>
                </a:solidFill>
                <a:cs typeface="Arial" pitchFamily="34" charset="0"/>
              </a:rPr>
              <a:t> </a:t>
            </a:r>
            <a:r>
              <a:rPr lang="es-CL" sz="2400" b="1" dirty="0" err="1">
                <a:solidFill>
                  <a:srgbClr val="0070C0"/>
                </a:solidFill>
                <a:cs typeface="Arial" pitchFamily="34" charset="0"/>
              </a:rPr>
              <a:t>chỉnh</a:t>
            </a:r>
            <a:r>
              <a:rPr lang="es-CL" sz="2400" b="1" dirty="0">
                <a:solidFill>
                  <a:srgbClr val="0070C0"/>
                </a:solidFill>
                <a:cs typeface="Arial" pitchFamily="34" charset="0"/>
              </a:rPr>
              <a:t> </a:t>
            </a:r>
            <a:r>
              <a:rPr lang="es-CL" sz="2400" b="1" dirty="0" err="1">
                <a:solidFill>
                  <a:srgbClr val="0070C0"/>
                </a:solidFill>
                <a:cs typeface="Arial" pitchFamily="34" charset="0"/>
              </a:rPr>
              <a:t>các</a:t>
            </a:r>
            <a:r>
              <a:rPr lang="es-CL" sz="2400" b="1" dirty="0">
                <a:solidFill>
                  <a:srgbClr val="0070C0"/>
                </a:solidFill>
                <a:cs typeface="Arial" pitchFamily="34" charset="0"/>
              </a:rPr>
              <a:t> </a:t>
            </a:r>
            <a:r>
              <a:rPr lang="es-CL" sz="2400" b="1" dirty="0" err="1">
                <a:solidFill>
                  <a:srgbClr val="0070C0"/>
                </a:solidFill>
                <a:cs typeface="Arial" pitchFamily="34" charset="0"/>
              </a:rPr>
              <a:t>HĐ</a:t>
            </a:r>
            <a:r>
              <a:rPr lang="es-CL" sz="2400" b="1" dirty="0">
                <a:solidFill>
                  <a:srgbClr val="0070C0"/>
                </a:solidFill>
                <a:cs typeface="Arial" pitchFamily="34" charset="0"/>
              </a:rPr>
              <a:t> </a:t>
            </a:r>
            <a:r>
              <a:rPr lang="es-CL" sz="2400" b="1" dirty="0" err="1">
                <a:solidFill>
                  <a:srgbClr val="0070C0"/>
                </a:solidFill>
                <a:cs typeface="Arial" pitchFamily="34" charset="0"/>
              </a:rPr>
              <a:t>dạy</a:t>
            </a:r>
            <a:r>
              <a:rPr lang="es-CL" sz="2400" b="1" dirty="0">
                <a:solidFill>
                  <a:srgbClr val="0070C0"/>
                </a:solidFill>
                <a:cs typeface="Arial" pitchFamily="34" charset="0"/>
              </a:rPr>
              <a:t> </a:t>
            </a:r>
            <a:r>
              <a:rPr lang="es-CL" sz="2400" b="1" dirty="0" err="1">
                <a:solidFill>
                  <a:srgbClr val="0070C0"/>
                </a:solidFill>
                <a:cs typeface="Arial" pitchFamily="34" charset="0"/>
              </a:rPr>
              <a:t>học</a:t>
            </a:r>
            <a:r>
              <a:rPr lang="es-CL" sz="2400" b="1" dirty="0">
                <a:solidFill>
                  <a:srgbClr val="0070C0"/>
                </a:solidFill>
                <a:cs typeface="Arial" pitchFamily="34" charset="0"/>
              </a:rPr>
              <a:t>, </a:t>
            </a:r>
            <a:r>
              <a:rPr lang="es-CL" sz="2400" b="1" dirty="0" err="1">
                <a:solidFill>
                  <a:srgbClr val="0070C0"/>
                </a:solidFill>
                <a:cs typeface="Arial" pitchFamily="34" charset="0"/>
              </a:rPr>
              <a:t>quản</a:t>
            </a:r>
            <a:r>
              <a:rPr lang="es-CL" sz="2400" b="1" dirty="0">
                <a:solidFill>
                  <a:srgbClr val="0070C0"/>
                </a:solidFill>
                <a:cs typeface="Arial" pitchFamily="34" charset="0"/>
              </a:rPr>
              <a:t> </a:t>
            </a:r>
            <a:r>
              <a:rPr lang="es-CL" sz="2400" b="1" dirty="0" err="1">
                <a:solidFill>
                  <a:srgbClr val="0070C0"/>
                </a:solidFill>
                <a:cs typeface="Arial" pitchFamily="34" charset="0"/>
              </a:rPr>
              <a:t>lí</a:t>
            </a:r>
            <a:r>
              <a:rPr lang="es-CL" sz="2400" b="1" dirty="0">
                <a:solidFill>
                  <a:srgbClr val="0070C0"/>
                </a:solidFill>
                <a:cs typeface="Arial" pitchFamily="34" charset="0"/>
              </a:rPr>
              <a:t> </a:t>
            </a:r>
            <a:r>
              <a:rPr lang="es-CL" sz="2400" b="1" dirty="0" err="1">
                <a:solidFill>
                  <a:srgbClr val="0070C0"/>
                </a:solidFill>
                <a:cs typeface="Arial" pitchFamily="34" charset="0"/>
              </a:rPr>
              <a:t>và</a:t>
            </a:r>
            <a:r>
              <a:rPr lang="es-CL" sz="2400" b="1" dirty="0">
                <a:solidFill>
                  <a:srgbClr val="0070C0"/>
                </a:solidFill>
                <a:cs typeface="Arial" pitchFamily="34" charset="0"/>
              </a:rPr>
              <a:t> </a:t>
            </a:r>
            <a:r>
              <a:rPr lang="es-CL" sz="2400" b="1" dirty="0" err="1">
                <a:solidFill>
                  <a:srgbClr val="0070C0"/>
                </a:solidFill>
                <a:cs typeface="Arial" pitchFamily="34" charset="0"/>
              </a:rPr>
              <a:t>phát</a:t>
            </a:r>
            <a:r>
              <a:rPr lang="es-CL" sz="2400" b="1" dirty="0">
                <a:solidFill>
                  <a:srgbClr val="0070C0"/>
                </a:solidFill>
                <a:cs typeface="Arial" pitchFamily="34" charset="0"/>
              </a:rPr>
              <a:t> </a:t>
            </a:r>
            <a:r>
              <a:rPr lang="es-CL" sz="2400" b="1" dirty="0" err="1">
                <a:solidFill>
                  <a:srgbClr val="0070C0"/>
                </a:solidFill>
                <a:cs typeface="Arial" pitchFamily="34" charset="0"/>
              </a:rPr>
              <a:t>triển</a:t>
            </a:r>
            <a:r>
              <a:rPr lang="es-CL" sz="2400" b="1" dirty="0">
                <a:solidFill>
                  <a:srgbClr val="0070C0"/>
                </a:solidFill>
                <a:cs typeface="Arial" pitchFamily="34" charset="0"/>
              </a:rPr>
              <a:t> </a:t>
            </a:r>
            <a:r>
              <a:rPr lang="es-CL" sz="2400" b="1" dirty="0" err="1">
                <a:solidFill>
                  <a:srgbClr val="0070C0"/>
                </a:solidFill>
                <a:cs typeface="Arial" pitchFamily="34" charset="0"/>
              </a:rPr>
              <a:t>CT</a:t>
            </a:r>
            <a:r>
              <a:rPr lang="es-CL" sz="2400" b="1" dirty="0">
                <a:solidFill>
                  <a:srgbClr val="0070C0"/>
                </a:solidFill>
                <a:cs typeface="Arial" pitchFamily="34" charset="0"/>
              </a:rPr>
              <a:t>, </a:t>
            </a:r>
            <a:r>
              <a:rPr lang="vi-VN" sz="2400" b="1" dirty="0">
                <a:solidFill>
                  <a:srgbClr val="0070C0"/>
                </a:solidFill>
                <a:cs typeface="Arial" pitchFamily="34" charset="0"/>
              </a:rPr>
              <a:t>bảo </a:t>
            </a:r>
            <a:r>
              <a:rPr lang="es-CL" sz="2400" b="1" dirty="0" err="1">
                <a:solidFill>
                  <a:srgbClr val="0070C0"/>
                </a:solidFill>
                <a:cs typeface="Arial" pitchFamily="34" charset="0"/>
              </a:rPr>
              <a:t>đảm</a:t>
            </a:r>
            <a:r>
              <a:rPr lang="es-CL" sz="2400" b="1" dirty="0">
                <a:solidFill>
                  <a:srgbClr val="0070C0"/>
                </a:solidFill>
                <a:cs typeface="Arial" pitchFamily="34" charset="0"/>
              </a:rPr>
              <a:t> </a:t>
            </a:r>
            <a:r>
              <a:rPr lang="vi-VN" sz="2400" b="1" dirty="0">
                <a:solidFill>
                  <a:srgbClr val="0070C0"/>
                </a:solidFill>
                <a:cs typeface="Arial" pitchFamily="34" charset="0"/>
              </a:rPr>
              <a:t>sự tiến bộ của từng </a:t>
            </a:r>
            <a:r>
              <a:rPr lang="en-US" sz="2400" b="1" dirty="0">
                <a:solidFill>
                  <a:srgbClr val="0070C0"/>
                </a:solidFill>
                <a:cs typeface="Arial" pitchFamily="34" charset="0"/>
              </a:rPr>
              <a:t>HS </a:t>
            </a:r>
            <a:r>
              <a:rPr lang="es-CL" sz="2400" b="1" dirty="0" err="1">
                <a:solidFill>
                  <a:srgbClr val="0070C0"/>
                </a:solidFill>
                <a:cs typeface="Arial" pitchFamily="34" charset="0"/>
              </a:rPr>
              <a:t>và</a:t>
            </a:r>
            <a:r>
              <a:rPr lang="es-CL" sz="2400" b="1" dirty="0">
                <a:solidFill>
                  <a:srgbClr val="0070C0"/>
                </a:solidFill>
                <a:cs typeface="Arial" pitchFamily="34" charset="0"/>
              </a:rPr>
              <a:t> </a:t>
            </a:r>
            <a:r>
              <a:rPr lang="es-CL" sz="2400" b="1" dirty="0" err="1">
                <a:solidFill>
                  <a:srgbClr val="0070C0"/>
                </a:solidFill>
                <a:cs typeface="Arial" pitchFamily="34" charset="0"/>
              </a:rPr>
              <a:t>nâng</a:t>
            </a:r>
            <a:r>
              <a:rPr lang="es-CL" sz="2400" b="1" dirty="0">
                <a:solidFill>
                  <a:srgbClr val="0070C0"/>
                </a:solidFill>
                <a:cs typeface="Arial" pitchFamily="34" charset="0"/>
              </a:rPr>
              <a:t> cao </a:t>
            </a:r>
            <a:r>
              <a:rPr lang="es-CL" sz="2400" b="1" dirty="0" err="1">
                <a:solidFill>
                  <a:srgbClr val="0070C0"/>
                </a:solidFill>
                <a:cs typeface="Arial" pitchFamily="34" charset="0"/>
              </a:rPr>
              <a:t>chất</a:t>
            </a:r>
            <a:r>
              <a:rPr lang="es-CL" sz="2400" b="1" dirty="0">
                <a:solidFill>
                  <a:srgbClr val="0070C0"/>
                </a:solidFill>
                <a:cs typeface="Arial" pitchFamily="34" charset="0"/>
              </a:rPr>
              <a:t> </a:t>
            </a:r>
            <a:r>
              <a:rPr lang="es-CL" sz="2400" b="1" dirty="0" err="1">
                <a:solidFill>
                  <a:srgbClr val="0070C0"/>
                </a:solidFill>
                <a:cs typeface="Arial" pitchFamily="34" charset="0"/>
              </a:rPr>
              <a:t>lượng</a:t>
            </a:r>
            <a:r>
              <a:rPr lang="es-CL" sz="2400" b="1" dirty="0">
                <a:solidFill>
                  <a:srgbClr val="0070C0"/>
                </a:solidFill>
                <a:cs typeface="Arial" pitchFamily="34" charset="0"/>
              </a:rPr>
              <a:t> GD</a:t>
            </a:r>
            <a:endParaRPr lang="it-IT" sz="2400" b="1" dirty="0">
              <a:solidFill>
                <a:srgbClr val="0070C0"/>
              </a:solidFill>
              <a:cs typeface="Arial" pitchFamily="34" charset="0"/>
            </a:endParaRPr>
          </a:p>
        </p:txBody>
      </p:sp>
      <p:sp>
        <p:nvSpPr>
          <p:cNvPr id="6" name="Rounded Rectangle 5">
            <a:extLst>
              <a:ext uri="{FF2B5EF4-FFF2-40B4-BE49-F238E27FC236}">
                <a16:creationId xmlns:a16="http://schemas.microsoft.com/office/drawing/2014/main" xmlns="" id="{30E9E869-1A80-4823-9E71-2516283F20D9}"/>
              </a:ext>
            </a:extLst>
          </p:cNvPr>
          <p:cNvSpPr/>
          <p:nvPr/>
        </p:nvSpPr>
        <p:spPr>
          <a:xfrm>
            <a:off x="2540000" y="893763"/>
            <a:ext cx="9347200" cy="4460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1000"/>
              </a:spcBef>
              <a:spcAft>
                <a:spcPts val="0"/>
              </a:spcAft>
              <a:defRPr/>
            </a:pPr>
            <a:r>
              <a:rPr lang="en-US" sz="2400" b="1" dirty="0" err="1">
                <a:solidFill>
                  <a:srgbClr val="7030A0"/>
                </a:solidFill>
              </a:rPr>
              <a:t>Định</a:t>
            </a:r>
            <a:r>
              <a:rPr lang="en-US" sz="2400" b="1" dirty="0">
                <a:solidFill>
                  <a:srgbClr val="7030A0"/>
                </a:solidFill>
              </a:rPr>
              <a:t> </a:t>
            </a:r>
            <a:r>
              <a:rPr lang="en-US" sz="2400" b="1" dirty="0" err="1">
                <a:solidFill>
                  <a:srgbClr val="7030A0"/>
                </a:solidFill>
              </a:rPr>
              <a:t>hướng</a:t>
            </a:r>
            <a:r>
              <a:rPr lang="en-US" sz="2400" b="1" dirty="0">
                <a:solidFill>
                  <a:srgbClr val="7030A0"/>
                </a:solidFill>
              </a:rPr>
              <a:t> </a:t>
            </a:r>
            <a:r>
              <a:rPr lang="en-US" sz="2400" b="1" dirty="0" err="1">
                <a:solidFill>
                  <a:srgbClr val="7030A0"/>
                </a:solidFill>
              </a:rPr>
              <a:t>về</a:t>
            </a:r>
            <a:r>
              <a:rPr lang="en-US" sz="2400" b="1" dirty="0">
                <a:solidFill>
                  <a:srgbClr val="7030A0"/>
                </a:solidFill>
              </a:rPr>
              <a:t> </a:t>
            </a:r>
            <a:r>
              <a:rPr lang="en-US" sz="2400" b="1" dirty="0" err="1">
                <a:solidFill>
                  <a:srgbClr val="7030A0"/>
                </a:solidFill>
              </a:rPr>
              <a:t>đánh</a:t>
            </a:r>
            <a:r>
              <a:rPr lang="en-US" sz="2400" b="1" dirty="0">
                <a:solidFill>
                  <a:srgbClr val="7030A0"/>
                </a:solidFill>
              </a:rPr>
              <a:t> </a:t>
            </a:r>
            <a:r>
              <a:rPr lang="en-US" sz="2400" b="1" dirty="0" err="1">
                <a:solidFill>
                  <a:srgbClr val="7030A0"/>
                </a:solidFill>
              </a:rPr>
              <a:t>giá</a:t>
            </a:r>
            <a:r>
              <a:rPr lang="en-US" sz="2400" b="1" dirty="0">
                <a:solidFill>
                  <a:srgbClr val="7030A0"/>
                </a:solidFill>
              </a:rPr>
              <a:t> </a:t>
            </a:r>
            <a:r>
              <a:rPr lang="en-US" sz="2400" b="1" dirty="0" err="1">
                <a:solidFill>
                  <a:srgbClr val="7030A0"/>
                </a:solidFill>
              </a:rPr>
              <a:t>kết</a:t>
            </a:r>
            <a:r>
              <a:rPr lang="en-US" sz="2400" b="1" dirty="0">
                <a:solidFill>
                  <a:srgbClr val="7030A0"/>
                </a:solidFill>
              </a:rPr>
              <a:t> </a:t>
            </a:r>
            <a:r>
              <a:rPr lang="en-US" sz="2400" b="1" dirty="0" err="1">
                <a:solidFill>
                  <a:srgbClr val="7030A0"/>
                </a:solidFill>
              </a:rPr>
              <a:t>quả</a:t>
            </a:r>
            <a:r>
              <a:rPr lang="en-US" sz="2400" b="1" dirty="0">
                <a:solidFill>
                  <a:srgbClr val="7030A0"/>
                </a:solidFill>
              </a:rPr>
              <a:t> </a:t>
            </a:r>
            <a:r>
              <a:rPr lang="en-US" sz="2400" b="1" dirty="0" err="1">
                <a:solidFill>
                  <a:srgbClr val="7030A0"/>
                </a:solidFill>
              </a:rPr>
              <a:t>giáo</a:t>
            </a:r>
            <a:r>
              <a:rPr lang="en-US" sz="2400" b="1" dirty="0">
                <a:solidFill>
                  <a:srgbClr val="7030A0"/>
                </a:solidFill>
              </a:rPr>
              <a:t> </a:t>
            </a:r>
            <a:r>
              <a:rPr lang="en-US" sz="2400" b="1" dirty="0" err="1">
                <a:solidFill>
                  <a:srgbClr val="7030A0"/>
                </a:solidFill>
              </a:rPr>
              <a:t>dục</a:t>
            </a:r>
            <a:endParaRPr lang="en-US" sz="2400" b="1" dirty="0">
              <a:solidFill>
                <a:srgbClr val="7030A0"/>
              </a:solidFill>
            </a:endParaRPr>
          </a:p>
        </p:txBody>
      </p:sp>
      <p:sp>
        <p:nvSpPr>
          <p:cNvPr id="7" name="Rounded Rectangle 6">
            <a:extLst>
              <a:ext uri="{FF2B5EF4-FFF2-40B4-BE49-F238E27FC236}">
                <a16:creationId xmlns:a16="http://schemas.microsoft.com/office/drawing/2014/main" xmlns="" id="{3E4FBB63-BA67-41E9-9084-947157681223}"/>
              </a:ext>
            </a:extLst>
          </p:cNvPr>
          <p:cNvSpPr/>
          <p:nvPr/>
        </p:nvSpPr>
        <p:spPr>
          <a:xfrm>
            <a:off x="2438400" y="5715000"/>
            <a:ext cx="9483725" cy="838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es-CL" sz="2400" b="1" dirty="0" err="1">
                <a:solidFill>
                  <a:srgbClr val="7030A0"/>
                </a:solidFill>
              </a:rPr>
              <a:t>Đối</a:t>
            </a:r>
            <a:r>
              <a:rPr lang="es-CL" sz="2400" b="1" dirty="0">
                <a:solidFill>
                  <a:srgbClr val="7030A0"/>
                </a:solidFill>
              </a:rPr>
              <a:t> </a:t>
            </a:r>
            <a:r>
              <a:rPr lang="es-CL" sz="2400" b="1" dirty="0" err="1">
                <a:solidFill>
                  <a:srgbClr val="7030A0"/>
                </a:solidFill>
              </a:rPr>
              <a:t>tượng</a:t>
            </a:r>
            <a:r>
              <a:rPr lang="es-CL" sz="2400" b="1" dirty="0">
                <a:solidFill>
                  <a:srgbClr val="7030A0"/>
                </a:solidFill>
              </a:rPr>
              <a:t> </a:t>
            </a:r>
            <a:r>
              <a:rPr lang="es-CL" sz="2400" b="1" dirty="0" err="1">
                <a:solidFill>
                  <a:srgbClr val="7030A0"/>
                </a:solidFill>
              </a:rPr>
              <a:t>đánh</a:t>
            </a:r>
            <a:r>
              <a:rPr lang="es-CL" sz="2400" b="1" dirty="0">
                <a:solidFill>
                  <a:srgbClr val="7030A0"/>
                </a:solidFill>
              </a:rPr>
              <a:t> </a:t>
            </a:r>
            <a:r>
              <a:rPr lang="es-CL" sz="2400" b="1" dirty="0" err="1">
                <a:solidFill>
                  <a:srgbClr val="7030A0"/>
                </a:solidFill>
              </a:rPr>
              <a:t>giá</a:t>
            </a:r>
            <a:r>
              <a:rPr lang="es-CL" sz="2400" b="1" dirty="0">
                <a:solidFill>
                  <a:srgbClr val="7030A0"/>
                </a:solidFill>
              </a:rPr>
              <a:t>: </a:t>
            </a:r>
            <a:r>
              <a:rPr lang="vi-VN" sz="2400" b="1" dirty="0">
                <a:solidFill>
                  <a:schemeClr val="accent3">
                    <a:lumMod val="75000"/>
                  </a:schemeClr>
                </a:solidFill>
              </a:rPr>
              <a:t>sản phẩm</a:t>
            </a:r>
            <a:r>
              <a:rPr lang="es-CL" sz="2400" b="1" dirty="0">
                <a:solidFill>
                  <a:schemeClr val="accent3">
                    <a:lumMod val="75000"/>
                  </a:schemeClr>
                </a:solidFill>
              </a:rPr>
              <a:t> </a:t>
            </a:r>
            <a:r>
              <a:rPr lang="es-CL" sz="2400" b="1" dirty="0" err="1">
                <a:solidFill>
                  <a:schemeClr val="accent3">
                    <a:lumMod val="75000"/>
                  </a:schemeClr>
                </a:solidFill>
              </a:rPr>
              <a:t>và</a:t>
            </a:r>
            <a:r>
              <a:rPr lang="es-CL" sz="2400" b="1" dirty="0">
                <a:solidFill>
                  <a:schemeClr val="accent3">
                    <a:lumMod val="75000"/>
                  </a:schemeClr>
                </a:solidFill>
              </a:rPr>
              <a:t> </a:t>
            </a:r>
            <a:r>
              <a:rPr lang="vi-VN" sz="2400" b="1" dirty="0">
                <a:solidFill>
                  <a:schemeClr val="accent3">
                    <a:lumMod val="75000"/>
                  </a:schemeClr>
                </a:solidFill>
              </a:rPr>
              <a:t>quá trình </a:t>
            </a:r>
            <a:r>
              <a:rPr lang="es-CL" sz="2400" b="1" dirty="0" err="1">
                <a:solidFill>
                  <a:schemeClr val="accent3">
                    <a:lumMod val="75000"/>
                  </a:schemeClr>
                </a:solidFill>
              </a:rPr>
              <a:t>học</a:t>
            </a:r>
            <a:r>
              <a:rPr lang="es-CL" sz="2400" b="1" dirty="0">
                <a:solidFill>
                  <a:schemeClr val="accent3">
                    <a:lumMod val="75000"/>
                  </a:schemeClr>
                </a:solidFill>
              </a:rPr>
              <a:t> </a:t>
            </a:r>
            <a:r>
              <a:rPr lang="es-CL" sz="2400" b="1" dirty="0" err="1">
                <a:solidFill>
                  <a:schemeClr val="accent3">
                    <a:lumMod val="75000"/>
                  </a:schemeClr>
                </a:solidFill>
              </a:rPr>
              <a:t>tập</a:t>
            </a:r>
            <a:r>
              <a:rPr lang="es-CL" sz="2400" b="1" dirty="0">
                <a:solidFill>
                  <a:schemeClr val="accent3">
                    <a:lumMod val="75000"/>
                  </a:schemeClr>
                </a:solidFill>
              </a:rPr>
              <a:t>, </a:t>
            </a:r>
            <a:r>
              <a:rPr lang="es-CL" sz="2400" b="1" dirty="0" err="1">
                <a:solidFill>
                  <a:schemeClr val="accent3">
                    <a:lumMod val="75000"/>
                  </a:schemeClr>
                </a:solidFill>
              </a:rPr>
              <a:t>rèn</a:t>
            </a:r>
            <a:r>
              <a:rPr lang="es-CL" sz="2400" b="1" dirty="0">
                <a:solidFill>
                  <a:schemeClr val="accent3">
                    <a:lumMod val="75000"/>
                  </a:schemeClr>
                </a:solidFill>
              </a:rPr>
              <a:t> </a:t>
            </a:r>
            <a:r>
              <a:rPr lang="es-CL" sz="2400" b="1" dirty="0" err="1">
                <a:solidFill>
                  <a:schemeClr val="accent3">
                    <a:lumMod val="75000"/>
                  </a:schemeClr>
                </a:solidFill>
              </a:rPr>
              <a:t>luyện</a:t>
            </a:r>
            <a:r>
              <a:rPr lang="es-CL" sz="2400" b="1" dirty="0">
                <a:solidFill>
                  <a:schemeClr val="accent3">
                    <a:lumMod val="75000"/>
                  </a:schemeClr>
                </a:solidFill>
              </a:rPr>
              <a:t> </a:t>
            </a:r>
            <a:r>
              <a:rPr lang="es-CL" sz="2400" b="1" dirty="0" err="1">
                <a:solidFill>
                  <a:schemeClr val="accent3">
                    <a:lumMod val="75000"/>
                  </a:schemeClr>
                </a:solidFill>
              </a:rPr>
              <a:t>của</a:t>
            </a:r>
            <a:r>
              <a:rPr lang="es-CL" sz="2400" b="1" dirty="0">
                <a:solidFill>
                  <a:schemeClr val="accent3">
                    <a:lumMod val="75000"/>
                  </a:schemeClr>
                </a:solidFill>
              </a:rPr>
              <a:t> HS</a:t>
            </a:r>
            <a:endParaRPr lang="en-US" sz="2400" b="1" dirty="0">
              <a:solidFill>
                <a:schemeClr val="accent3">
                  <a:lumMod val="75000"/>
                </a:schemeClr>
              </a:solidFill>
            </a:endParaRPr>
          </a:p>
        </p:txBody>
      </p:sp>
      <p:sp>
        <p:nvSpPr>
          <p:cNvPr id="9" name="Rounded Rectangle 8">
            <a:extLst>
              <a:ext uri="{FF2B5EF4-FFF2-40B4-BE49-F238E27FC236}">
                <a16:creationId xmlns:a16="http://schemas.microsoft.com/office/drawing/2014/main" xmlns="" id="{8FFE1553-30AB-4319-BDFC-12F1BB0468EF}"/>
              </a:ext>
            </a:extLst>
          </p:cNvPr>
          <p:cNvSpPr/>
          <p:nvPr/>
        </p:nvSpPr>
        <p:spPr>
          <a:xfrm>
            <a:off x="2470150" y="3995738"/>
            <a:ext cx="9369425" cy="1524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lnSpc>
                <a:spcPct val="120000"/>
              </a:lnSpc>
            </a:pPr>
            <a:r>
              <a:rPr lang="es-CL" altLang="en-US" sz="2400" b="1">
                <a:solidFill>
                  <a:srgbClr val="7030A0"/>
                </a:solidFill>
                <a:latin typeface="Calibri" panose="020F0502020204030204" pitchFamily="34" charset="0"/>
              </a:rPr>
              <a:t>Căn cứ đ</a:t>
            </a:r>
            <a:r>
              <a:rPr lang="vi-VN" altLang="en-US" sz="2400" b="1">
                <a:solidFill>
                  <a:srgbClr val="7030A0"/>
                </a:solidFill>
                <a:latin typeface="Arial" panose="020B0604020202020204" pitchFamily="34" charset="0"/>
              </a:rPr>
              <a:t>ánh giá</a:t>
            </a:r>
            <a:r>
              <a:rPr lang="en-US" altLang="en-US" sz="2400" b="1">
                <a:solidFill>
                  <a:srgbClr val="7030A0"/>
                </a:solidFill>
                <a:latin typeface="Calibri" panose="020F0502020204030204" pitchFamily="34" charset="0"/>
              </a:rPr>
              <a:t>: </a:t>
            </a:r>
            <a:r>
              <a:rPr lang="es-CL" altLang="en-US" sz="2400" b="1">
                <a:latin typeface="Calibri" panose="020F0502020204030204" pitchFamily="34" charset="0"/>
              </a:rPr>
              <a:t>các yêu cầu cần đạt về phẩm chất và năng lực được quy định trong CT tổng thể và CT môn học</a:t>
            </a:r>
            <a:endParaRPr lang="it-IT" altLang="en-US" sz="2400" b="1">
              <a:latin typeface="Calibri" panose="020F0502020204030204" pitchFamily="34" charset="0"/>
            </a:endParaRPr>
          </a:p>
        </p:txBody>
      </p:sp>
      <p:sp>
        <p:nvSpPr>
          <p:cNvPr id="10" name="Date Placeholder 9">
            <a:extLst>
              <a:ext uri="{FF2B5EF4-FFF2-40B4-BE49-F238E27FC236}">
                <a16:creationId xmlns:a16="http://schemas.microsoft.com/office/drawing/2014/main" xmlns="" id="{A265FB9F-690B-4EB6-94F9-4173E046FBEC}"/>
              </a:ext>
            </a:extLst>
          </p:cNvPr>
          <p:cNvSpPr txBox="1">
            <a:spLocks noGrp="1"/>
          </p:cNvSpPr>
          <p:nvPr/>
        </p:nvSpPr>
        <p:spPr>
          <a:xfrm>
            <a:off x="609600" y="6356350"/>
            <a:ext cx="2844800" cy="365125"/>
          </a:xfrm>
          <a:prstGeom prst="rect">
            <a:avLst/>
          </a:prstGeom>
          <a:noFill/>
        </p:spPr>
        <p:txBody>
          <a:bodyPr anchor="ctr"/>
          <a:lstStyle/>
          <a:p>
            <a:pPr fontAlgn="auto">
              <a:spcBef>
                <a:spcPts val="0"/>
              </a:spcBef>
              <a:spcAft>
                <a:spcPts val="0"/>
              </a:spcAft>
              <a:defRPr/>
            </a:pPr>
            <a:fld id="{455DFBF0-60D1-41BE-9F1C-C83137B4F727}" type="datetime1">
              <a:rPr lang="en-US" sz="1200">
                <a:solidFill>
                  <a:prstClr val="black">
                    <a:tint val="75000"/>
                  </a:prstClr>
                </a:solidFill>
                <a:latin typeface="+mn-lt"/>
                <a:cs typeface="+mn-cs"/>
              </a:rPr>
              <a:pPr fontAlgn="auto">
                <a:spcBef>
                  <a:spcPts val="0"/>
                </a:spcBef>
                <a:spcAft>
                  <a:spcPts val="0"/>
                </a:spcAft>
                <a:defRPr/>
              </a:pPr>
              <a:t>3/25/2020</a:t>
            </a:fld>
            <a:endParaRPr lang="en-US" sz="1200" dirty="0">
              <a:solidFill>
                <a:prstClr val="black">
                  <a:tint val="75000"/>
                </a:prstClr>
              </a:solidFill>
              <a:latin typeface="+mn-lt"/>
              <a:cs typeface="+mn-cs"/>
            </a:endParaRPr>
          </a:p>
        </p:txBody>
      </p:sp>
      <p:sp>
        <p:nvSpPr>
          <p:cNvPr id="356361" name="Slide Number Placeholder 10">
            <a:extLst>
              <a:ext uri="{FF2B5EF4-FFF2-40B4-BE49-F238E27FC236}">
                <a16:creationId xmlns:a16="http://schemas.microsoft.com/office/drawing/2014/main" xmlns="" id="{C715FE46-8177-426E-B0CE-89698F38E61A}"/>
              </a:ext>
            </a:extLst>
          </p:cNvPr>
          <p:cNvSpPr txBox="1">
            <a:spLocks noGrp="1" noChangeArrowheads="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C9314E8E-1CFC-4E13-BBD4-938839322F09}" type="slidenum">
              <a:rPr lang="en-US" altLang="vi-VN" sz="700">
                <a:solidFill>
                  <a:srgbClr val="898989"/>
                </a:solidFill>
              </a:rPr>
              <a:pPr algn="r" eaLnBrk="1" hangingPunct="1">
                <a:spcBef>
                  <a:spcPct val="0"/>
                </a:spcBef>
                <a:buFontTx/>
                <a:buNone/>
              </a:pPr>
              <a:t>36</a:t>
            </a:fld>
            <a:endParaRPr lang="en-US" altLang="vi-VN" sz="700">
              <a:solidFill>
                <a:srgbClr val="898989"/>
              </a:solidFill>
            </a:endParaRPr>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xmlns="" id="{5D02725C-9E3B-4619-850A-B3D92D4C0151}"/>
              </a:ext>
            </a:extLst>
          </p:cNvPr>
          <p:cNvSpPr>
            <a:spLocks noGrp="1"/>
          </p:cNvSpPr>
          <p:nvPr>
            <p:ph type="dt" sz="half" idx="10"/>
          </p:nvPr>
        </p:nvSpPr>
        <p:spPr/>
        <p:txBody>
          <a:bodyPr/>
          <a:lstStyle/>
          <a:p>
            <a:pPr>
              <a:defRPr/>
            </a:pPr>
            <a:fld id="{00EBFC5D-DA1B-4D62-9FA5-E9351CA3B125}" type="datetime1">
              <a:rPr lang="en-US"/>
              <a:pPr>
                <a:defRPr/>
              </a:pPr>
              <a:t>3/25/2020</a:t>
            </a:fld>
            <a:endParaRPr lang="en-US"/>
          </a:p>
        </p:txBody>
      </p:sp>
      <p:sp>
        <p:nvSpPr>
          <p:cNvPr id="16" name="Rectangle 15">
            <a:extLst>
              <a:ext uri="{FF2B5EF4-FFF2-40B4-BE49-F238E27FC236}">
                <a16:creationId xmlns:a16="http://schemas.microsoft.com/office/drawing/2014/main" xmlns="" id="{C7CDCD68-0D6F-4907-B61D-F0E1A86EE917}"/>
              </a:ext>
            </a:extLst>
          </p:cNvPr>
          <p:cNvSpPr/>
          <p:nvPr/>
        </p:nvSpPr>
        <p:spPr>
          <a:xfrm>
            <a:off x="0" y="0"/>
            <a:ext cx="12192000" cy="727075"/>
          </a:xfrm>
          <a:prstGeom prst="rect">
            <a:avLst/>
          </a:prstGeom>
          <a:solidFill>
            <a:srgbClr val="89C1E3"/>
          </a:solidFill>
          <a:ln w="25400" cap="flat" cmpd="sng" algn="ctr">
            <a:solidFill>
              <a:srgbClr val="4F81BD">
                <a:shade val="50000"/>
              </a:srgbClr>
            </a:solidFill>
            <a:prstDash val="solid"/>
          </a:ln>
          <a:effectLst/>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endParaRPr lang="en-US" altLang="en-US" sz="2800" b="1">
              <a:solidFill>
                <a:srgbClr val="000000"/>
              </a:solidFill>
              <a:latin typeface="Arial" panose="020B0604020202020204" pitchFamily="34" charset="0"/>
            </a:endParaRPr>
          </a:p>
          <a:p>
            <a:pPr algn="ctr" eaLnBrk="1" hangingPunct="1"/>
            <a:endParaRPr lang="en-US" altLang="en-US" sz="2800" b="1">
              <a:solidFill>
                <a:srgbClr val="000000"/>
              </a:solidFill>
              <a:latin typeface="Calibri" panose="020F0502020204030204" pitchFamily="34" charset="0"/>
            </a:endParaRPr>
          </a:p>
        </p:txBody>
      </p:sp>
      <p:sp>
        <p:nvSpPr>
          <p:cNvPr id="4" name="Rounded Rectangle 3">
            <a:extLst>
              <a:ext uri="{FF2B5EF4-FFF2-40B4-BE49-F238E27FC236}">
                <a16:creationId xmlns:a16="http://schemas.microsoft.com/office/drawing/2014/main" xmlns="" id="{413270F4-62FC-4F0B-AD6E-B1D744BF16EE}"/>
              </a:ext>
            </a:extLst>
          </p:cNvPr>
          <p:cNvSpPr/>
          <p:nvPr/>
        </p:nvSpPr>
        <p:spPr>
          <a:xfrm>
            <a:off x="6350" y="730250"/>
            <a:ext cx="2025650" cy="6130925"/>
          </a:xfrm>
          <a:prstGeom prst="roundRect">
            <a:avLst/>
          </a:prstGeom>
          <a:solidFill>
            <a:schemeClr val="accent6">
              <a:lumMod val="40000"/>
              <a:lumOff val="60000"/>
            </a:schemeClr>
          </a:solidFill>
          <a:ln w="25400" cap="flat" cmpd="sng" algn="ctr">
            <a:solidFill>
              <a:srgbClr val="4F81BD">
                <a:shade val="50000"/>
              </a:srgbClr>
            </a:solidFill>
            <a:prstDash val="solid"/>
          </a:ln>
          <a:effectLst/>
        </p:spPr>
        <p:txBody>
          <a:bodyPr lIns="0" rIns="0" anchor="ctr"/>
          <a:lstStyle/>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err="1">
                <a:solidFill>
                  <a:sysClr val="windowText" lastClr="000000"/>
                </a:solidFill>
                <a:latin typeface="Arian (Body)"/>
              </a:rPr>
              <a:t>ĐỊNH</a:t>
            </a:r>
            <a:r>
              <a:rPr lang="en-US" b="1" kern="0" dirty="0">
                <a:solidFill>
                  <a:sysClr val="windowText" lastClr="000000"/>
                </a:solidFill>
                <a:latin typeface="Arian (Body)"/>
              </a:rPr>
              <a:t>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err="1">
                <a:solidFill>
                  <a:sysClr val="windowText" lastClr="000000"/>
                </a:solidFill>
                <a:latin typeface="Arian (Body)"/>
              </a:rPr>
              <a:t>HƯỚNG</a:t>
            </a:r>
            <a:r>
              <a:rPr lang="en-US" b="1" kern="0" dirty="0">
                <a:solidFill>
                  <a:sysClr val="windowText" lastClr="000000"/>
                </a:solidFill>
                <a:latin typeface="Arian (Body)"/>
              </a:rPr>
              <a:t>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err="1">
                <a:solidFill>
                  <a:sysClr val="windowText" lastClr="000000"/>
                </a:solidFill>
                <a:latin typeface="Arian (Body)"/>
              </a:rPr>
              <a:t>VỀ</a:t>
            </a:r>
            <a:r>
              <a:rPr lang="en-US" b="1" kern="0" dirty="0">
                <a:solidFill>
                  <a:sysClr val="windowText" lastClr="000000"/>
                </a:solidFill>
                <a:latin typeface="Arian (Body)"/>
              </a:rPr>
              <a:t>  </a:t>
            </a:r>
            <a:r>
              <a:rPr lang="en-US" b="1" kern="0" dirty="0" err="1">
                <a:solidFill>
                  <a:sysClr val="windowText" lastClr="000000"/>
                </a:solidFill>
                <a:latin typeface="Arian (Body)"/>
              </a:rPr>
              <a:t>PPGD</a:t>
            </a:r>
            <a:r>
              <a:rPr lang="en-US" b="1" kern="0" dirty="0">
                <a:solidFill>
                  <a:sysClr val="windowText" lastClr="000000"/>
                </a:solidFill>
                <a:latin typeface="Arian (Body)"/>
              </a:rPr>
              <a:t>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err="1">
                <a:solidFill>
                  <a:sysClr val="windowText" lastClr="000000"/>
                </a:solidFill>
                <a:latin typeface="Arian (Body)"/>
              </a:rPr>
              <a:t>VÀ</a:t>
            </a:r>
            <a:r>
              <a:rPr lang="en-US" b="1" kern="0" dirty="0">
                <a:solidFill>
                  <a:sysClr val="windowText" lastClr="000000"/>
                </a:solidFill>
                <a:latin typeface="Arian (Body)"/>
              </a:rPr>
              <a:t>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err="1">
                <a:solidFill>
                  <a:sysClr val="windowText" lastClr="000000"/>
                </a:solidFill>
                <a:latin typeface="Arian (Body)"/>
              </a:rPr>
              <a:t>ĐÁNH</a:t>
            </a:r>
            <a:r>
              <a:rPr lang="en-US" b="1" kern="0" dirty="0">
                <a:solidFill>
                  <a:sysClr val="windowText" lastClr="000000"/>
                </a:solidFill>
                <a:latin typeface="Arian (Body)"/>
              </a:rPr>
              <a:t> </a:t>
            </a:r>
            <a:r>
              <a:rPr lang="en-US" b="1" kern="0" dirty="0" err="1">
                <a:solidFill>
                  <a:sysClr val="windowText" lastClr="000000"/>
                </a:solidFill>
                <a:latin typeface="Arian (Body)"/>
              </a:rPr>
              <a:t>GIÁ</a:t>
            </a:r>
            <a:r>
              <a:rPr lang="en-US" b="1" kern="0" dirty="0">
                <a:solidFill>
                  <a:sysClr val="windowText" lastClr="000000"/>
                </a:solidFill>
                <a:latin typeface="Arian (Body)"/>
              </a:rPr>
              <a:t>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err="1">
                <a:solidFill>
                  <a:sysClr val="windowText" lastClr="000000"/>
                </a:solidFill>
                <a:latin typeface="Arian (Body)"/>
              </a:rPr>
              <a:t>KẾT</a:t>
            </a:r>
            <a:r>
              <a:rPr lang="en-US" b="1" kern="0" dirty="0">
                <a:solidFill>
                  <a:sysClr val="windowText" lastClr="000000"/>
                </a:solidFill>
                <a:latin typeface="Arian (Body)"/>
              </a:rPr>
              <a:t> </a:t>
            </a:r>
            <a:r>
              <a:rPr lang="en-US" b="1" kern="0" dirty="0" err="1">
                <a:solidFill>
                  <a:sysClr val="windowText" lastClr="000000"/>
                </a:solidFill>
                <a:latin typeface="Arian (Body)"/>
              </a:rPr>
              <a:t>QUẢ</a:t>
            </a:r>
            <a:r>
              <a:rPr lang="en-US" b="1" kern="0" dirty="0">
                <a:solidFill>
                  <a:sysClr val="windowText" lastClr="000000"/>
                </a:solidFill>
                <a:latin typeface="Arian (Body)"/>
              </a:rPr>
              <a:t> </a:t>
            </a:r>
          </a:p>
          <a:p>
            <a:pPr algn="ctr" fontAlgn="auto">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r>
              <a:rPr lang="en-US" b="1" kern="0" dirty="0" err="1">
                <a:solidFill>
                  <a:sysClr val="windowText" lastClr="000000"/>
                </a:solidFill>
                <a:latin typeface="Arian (Body)"/>
              </a:rPr>
              <a:t>GIÁO</a:t>
            </a:r>
            <a:r>
              <a:rPr lang="en-US" b="1" kern="0" dirty="0">
                <a:solidFill>
                  <a:sysClr val="windowText" lastClr="000000"/>
                </a:solidFill>
                <a:latin typeface="Arian (Body)"/>
              </a:rPr>
              <a:t>  </a:t>
            </a:r>
            <a:r>
              <a:rPr lang="en-US" b="1" kern="0" dirty="0" err="1">
                <a:solidFill>
                  <a:sysClr val="windowText" lastClr="000000"/>
                </a:solidFill>
                <a:latin typeface="Arian (Body)"/>
              </a:rPr>
              <a:t>DỤC</a:t>
            </a:r>
            <a:r>
              <a:rPr lang="en-US" b="1" kern="0" dirty="0">
                <a:solidFill>
                  <a:sysClr val="windowText" lastClr="000000"/>
                </a:solidFill>
                <a:latin typeface="Arian (Body)"/>
              </a:rPr>
              <a:t> </a:t>
            </a:r>
          </a:p>
          <a:p>
            <a:pPr algn="ctr" fontAlgn="auto">
              <a:lnSpc>
                <a:spcPct val="110000"/>
              </a:lnSpc>
              <a:spcBef>
                <a:spcPts val="0"/>
              </a:spcBef>
              <a:spcAft>
                <a:spcPts val="0"/>
              </a:spcAft>
              <a:defRPr/>
            </a:pPr>
            <a:endParaRPr lang="en-US" b="1" kern="0" dirty="0">
              <a:solidFill>
                <a:sysClr val="windowText" lastClr="000000"/>
              </a:solidFill>
              <a:latin typeface="Arian (Body)"/>
            </a:endParaRPr>
          </a:p>
          <a:p>
            <a:pPr algn="ctr" fontAlgn="auto">
              <a:spcBef>
                <a:spcPts val="0"/>
              </a:spcBef>
              <a:spcAft>
                <a:spcPts val="0"/>
              </a:spcAft>
              <a:defRPr/>
            </a:pPr>
            <a:endParaRPr lang="en-US" b="1" kern="0" dirty="0">
              <a:solidFill>
                <a:sysClr val="windowText" lastClr="000000"/>
              </a:solidFill>
              <a:latin typeface="Arian (Body)"/>
            </a:endParaRPr>
          </a:p>
        </p:txBody>
      </p:sp>
      <p:sp>
        <p:nvSpPr>
          <p:cNvPr id="8" name="Rounded Rectangle 7">
            <a:extLst>
              <a:ext uri="{FF2B5EF4-FFF2-40B4-BE49-F238E27FC236}">
                <a16:creationId xmlns:a16="http://schemas.microsoft.com/office/drawing/2014/main" xmlns="" id="{C90E0380-C9D6-4B62-B903-4E8C535C39BF}"/>
              </a:ext>
            </a:extLst>
          </p:cNvPr>
          <p:cNvSpPr/>
          <p:nvPr/>
        </p:nvSpPr>
        <p:spPr>
          <a:xfrm>
            <a:off x="2400300" y="1577975"/>
            <a:ext cx="9761538" cy="161448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es-CL" sz="2400" b="1" dirty="0" err="1">
                <a:solidFill>
                  <a:srgbClr val="002060"/>
                </a:solidFill>
              </a:rPr>
              <a:t>Đánh</a:t>
            </a:r>
            <a:r>
              <a:rPr lang="es-CL" sz="2400" b="1" dirty="0">
                <a:solidFill>
                  <a:srgbClr val="002060"/>
                </a:solidFill>
              </a:rPr>
              <a:t> </a:t>
            </a:r>
            <a:r>
              <a:rPr lang="es-CL" sz="2400" b="1" dirty="0" err="1">
                <a:solidFill>
                  <a:srgbClr val="002060"/>
                </a:solidFill>
              </a:rPr>
              <a:t>giá</a:t>
            </a:r>
            <a:r>
              <a:rPr lang="es-CL" sz="2400" b="1" dirty="0">
                <a:solidFill>
                  <a:srgbClr val="002060"/>
                </a:solidFill>
              </a:rPr>
              <a:t> </a:t>
            </a:r>
            <a:r>
              <a:rPr lang="es-CL" sz="2400" b="1" dirty="0" err="1">
                <a:solidFill>
                  <a:srgbClr val="002060"/>
                </a:solidFill>
              </a:rPr>
              <a:t>thường</a:t>
            </a:r>
            <a:r>
              <a:rPr lang="es-CL" sz="2400" b="1" dirty="0">
                <a:solidFill>
                  <a:srgbClr val="002060"/>
                </a:solidFill>
              </a:rPr>
              <a:t> </a:t>
            </a:r>
            <a:r>
              <a:rPr lang="es-CL" sz="2400" b="1" dirty="0" err="1">
                <a:solidFill>
                  <a:srgbClr val="002060"/>
                </a:solidFill>
              </a:rPr>
              <a:t>xuyên</a:t>
            </a:r>
            <a:r>
              <a:rPr lang="es-CL" sz="2400" b="1" dirty="0">
                <a:solidFill>
                  <a:srgbClr val="002060"/>
                </a:solidFill>
              </a:rPr>
              <a:t> </a:t>
            </a:r>
            <a:r>
              <a:rPr lang="es-CL" sz="2400" b="1" dirty="0">
                <a:solidFill>
                  <a:srgbClr val="7030A0"/>
                </a:solidFill>
              </a:rPr>
              <a:t>(do GV </a:t>
            </a:r>
            <a:r>
              <a:rPr lang="es-CL" sz="2400" b="1" dirty="0" err="1">
                <a:solidFill>
                  <a:srgbClr val="7030A0"/>
                </a:solidFill>
              </a:rPr>
              <a:t>tổ</a:t>
            </a:r>
            <a:r>
              <a:rPr lang="es-CL" sz="2400" b="1" dirty="0">
                <a:solidFill>
                  <a:srgbClr val="7030A0"/>
                </a:solidFill>
              </a:rPr>
              <a:t> </a:t>
            </a:r>
            <a:r>
              <a:rPr lang="es-CL" sz="2400" b="1" dirty="0" err="1">
                <a:solidFill>
                  <a:srgbClr val="7030A0"/>
                </a:solidFill>
              </a:rPr>
              <a:t>chức</a:t>
            </a:r>
            <a:r>
              <a:rPr lang="es-CL" sz="2400" b="1" dirty="0">
                <a:solidFill>
                  <a:srgbClr val="7030A0"/>
                </a:solidFill>
              </a:rPr>
              <a:t>; </a:t>
            </a:r>
            <a:r>
              <a:rPr lang="es-CL" sz="2400" b="1" dirty="0" err="1">
                <a:solidFill>
                  <a:srgbClr val="7030A0"/>
                </a:solidFill>
              </a:rPr>
              <a:t>phối</a:t>
            </a:r>
            <a:r>
              <a:rPr lang="es-CL" sz="2400" b="1" dirty="0">
                <a:solidFill>
                  <a:srgbClr val="7030A0"/>
                </a:solidFill>
              </a:rPr>
              <a:t> </a:t>
            </a:r>
            <a:r>
              <a:rPr lang="es-CL" sz="2400" b="1" dirty="0" err="1">
                <a:solidFill>
                  <a:srgbClr val="7030A0"/>
                </a:solidFill>
              </a:rPr>
              <a:t>hợp</a:t>
            </a:r>
            <a:r>
              <a:rPr lang="es-CL" sz="2400" b="1" dirty="0">
                <a:solidFill>
                  <a:srgbClr val="7030A0"/>
                </a:solidFill>
              </a:rPr>
              <a:t> </a:t>
            </a:r>
            <a:r>
              <a:rPr lang="es-CL" sz="2400" b="1" dirty="0" err="1">
                <a:solidFill>
                  <a:srgbClr val="7030A0"/>
                </a:solidFill>
              </a:rPr>
              <a:t>đánh</a:t>
            </a:r>
            <a:r>
              <a:rPr lang="es-CL" sz="2400" b="1" dirty="0">
                <a:solidFill>
                  <a:srgbClr val="7030A0"/>
                </a:solidFill>
              </a:rPr>
              <a:t> </a:t>
            </a:r>
            <a:r>
              <a:rPr lang="es-CL" sz="2400" b="1" dirty="0" err="1">
                <a:solidFill>
                  <a:srgbClr val="7030A0"/>
                </a:solidFill>
              </a:rPr>
              <a:t>giá</a:t>
            </a:r>
            <a:r>
              <a:rPr lang="es-CL" sz="2400" b="1" dirty="0">
                <a:solidFill>
                  <a:srgbClr val="7030A0"/>
                </a:solidFill>
              </a:rPr>
              <a:t> </a:t>
            </a:r>
            <a:r>
              <a:rPr lang="es-CL" sz="2400" b="1" dirty="0" err="1">
                <a:solidFill>
                  <a:srgbClr val="7030A0"/>
                </a:solidFill>
              </a:rPr>
              <a:t>của</a:t>
            </a:r>
            <a:r>
              <a:rPr lang="es-CL" sz="2400" b="1" dirty="0">
                <a:solidFill>
                  <a:srgbClr val="7030A0"/>
                </a:solidFill>
              </a:rPr>
              <a:t> GV</a:t>
            </a:r>
            <a:r>
              <a:rPr lang="vi-VN" sz="2400" b="1" dirty="0">
                <a:solidFill>
                  <a:srgbClr val="7030A0"/>
                </a:solidFill>
              </a:rPr>
              <a:t>, </a:t>
            </a:r>
            <a:r>
              <a:rPr lang="es-CL" sz="2400" b="1" dirty="0" err="1">
                <a:solidFill>
                  <a:srgbClr val="7030A0"/>
                </a:solidFill>
              </a:rPr>
              <a:t>của</a:t>
            </a:r>
            <a:r>
              <a:rPr lang="es-CL" sz="2400" b="1" dirty="0">
                <a:solidFill>
                  <a:srgbClr val="7030A0"/>
                </a:solidFill>
              </a:rPr>
              <a:t> </a:t>
            </a:r>
            <a:r>
              <a:rPr lang="es-CL" sz="2400" b="1" dirty="0" err="1">
                <a:solidFill>
                  <a:srgbClr val="7030A0"/>
                </a:solidFill>
              </a:rPr>
              <a:t>cha</a:t>
            </a:r>
            <a:r>
              <a:rPr lang="es-CL" sz="2400" b="1" dirty="0">
                <a:solidFill>
                  <a:srgbClr val="7030A0"/>
                </a:solidFill>
              </a:rPr>
              <a:t> </a:t>
            </a:r>
            <a:r>
              <a:rPr lang="es-CL" sz="2400" b="1" dirty="0" err="1">
                <a:solidFill>
                  <a:srgbClr val="7030A0"/>
                </a:solidFill>
              </a:rPr>
              <a:t>mẹ</a:t>
            </a:r>
            <a:r>
              <a:rPr lang="es-CL" sz="2400" b="1" dirty="0">
                <a:solidFill>
                  <a:srgbClr val="7030A0"/>
                </a:solidFill>
              </a:rPr>
              <a:t> HS, </a:t>
            </a:r>
            <a:r>
              <a:rPr lang="es-CL" sz="2400" b="1" dirty="0" err="1">
                <a:solidFill>
                  <a:srgbClr val="7030A0"/>
                </a:solidFill>
              </a:rPr>
              <a:t>của</a:t>
            </a:r>
            <a:r>
              <a:rPr lang="es-CL" sz="2400" b="1" dirty="0">
                <a:solidFill>
                  <a:srgbClr val="7030A0"/>
                </a:solidFill>
              </a:rPr>
              <a:t> </a:t>
            </a:r>
            <a:r>
              <a:rPr lang="es-CL" sz="2400" b="1" dirty="0" err="1">
                <a:solidFill>
                  <a:srgbClr val="7030A0"/>
                </a:solidFill>
              </a:rPr>
              <a:t>bản</a:t>
            </a:r>
            <a:r>
              <a:rPr lang="es-CL" sz="2400" b="1" dirty="0">
                <a:solidFill>
                  <a:srgbClr val="7030A0"/>
                </a:solidFill>
              </a:rPr>
              <a:t> </a:t>
            </a:r>
            <a:r>
              <a:rPr lang="es-CL" sz="2400" b="1" dirty="0" err="1">
                <a:solidFill>
                  <a:srgbClr val="7030A0"/>
                </a:solidFill>
              </a:rPr>
              <a:t>thân</a:t>
            </a:r>
            <a:r>
              <a:rPr lang="es-CL" sz="2400" b="1" dirty="0">
                <a:solidFill>
                  <a:srgbClr val="7030A0"/>
                </a:solidFill>
              </a:rPr>
              <a:t> HS </a:t>
            </a:r>
            <a:r>
              <a:rPr lang="es-CL" sz="2400" b="1" dirty="0" err="1">
                <a:solidFill>
                  <a:srgbClr val="7030A0"/>
                </a:solidFill>
              </a:rPr>
              <a:t>được</a:t>
            </a:r>
            <a:r>
              <a:rPr lang="es-CL" sz="2400" b="1" dirty="0">
                <a:solidFill>
                  <a:srgbClr val="7030A0"/>
                </a:solidFill>
              </a:rPr>
              <a:t> </a:t>
            </a:r>
            <a:r>
              <a:rPr lang="es-CL" sz="2400" b="1" dirty="0" err="1">
                <a:solidFill>
                  <a:srgbClr val="7030A0"/>
                </a:solidFill>
              </a:rPr>
              <a:t>đánh</a:t>
            </a:r>
            <a:r>
              <a:rPr lang="es-CL" sz="2400" b="1" dirty="0">
                <a:solidFill>
                  <a:srgbClr val="7030A0"/>
                </a:solidFill>
              </a:rPr>
              <a:t> </a:t>
            </a:r>
            <a:r>
              <a:rPr lang="es-CL" sz="2400" b="1" dirty="0" err="1">
                <a:solidFill>
                  <a:srgbClr val="7030A0"/>
                </a:solidFill>
              </a:rPr>
              <a:t>giá</a:t>
            </a:r>
            <a:r>
              <a:rPr lang="es-CL" sz="2400" b="1" dirty="0">
                <a:solidFill>
                  <a:srgbClr val="7030A0"/>
                </a:solidFill>
              </a:rPr>
              <a:t> </a:t>
            </a:r>
            <a:r>
              <a:rPr lang="es-CL" sz="2400" b="1" dirty="0" err="1">
                <a:solidFill>
                  <a:srgbClr val="7030A0"/>
                </a:solidFill>
              </a:rPr>
              <a:t>và</a:t>
            </a:r>
            <a:r>
              <a:rPr lang="es-CL" sz="2400" b="1" dirty="0">
                <a:solidFill>
                  <a:srgbClr val="7030A0"/>
                </a:solidFill>
              </a:rPr>
              <a:t> </a:t>
            </a:r>
            <a:r>
              <a:rPr lang="es-CL" sz="2400" b="1" dirty="0" err="1">
                <a:solidFill>
                  <a:srgbClr val="7030A0"/>
                </a:solidFill>
              </a:rPr>
              <a:t>của</a:t>
            </a:r>
            <a:r>
              <a:rPr lang="es-CL" sz="2400" b="1" dirty="0">
                <a:solidFill>
                  <a:srgbClr val="7030A0"/>
                </a:solidFill>
              </a:rPr>
              <a:t> </a:t>
            </a:r>
            <a:r>
              <a:rPr lang="es-CL" sz="2400" b="1" dirty="0" err="1">
                <a:solidFill>
                  <a:srgbClr val="7030A0"/>
                </a:solidFill>
              </a:rPr>
              <a:t>các</a:t>
            </a:r>
            <a:r>
              <a:rPr lang="es-CL" sz="2400" b="1" dirty="0">
                <a:solidFill>
                  <a:srgbClr val="7030A0"/>
                </a:solidFill>
              </a:rPr>
              <a:t> HS </a:t>
            </a:r>
            <a:r>
              <a:rPr lang="es-CL" sz="2400" b="1" dirty="0" err="1">
                <a:solidFill>
                  <a:srgbClr val="7030A0"/>
                </a:solidFill>
              </a:rPr>
              <a:t>khác</a:t>
            </a:r>
            <a:r>
              <a:rPr lang="es-CL" sz="2400" b="1" dirty="0">
                <a:solidFill>
                  <a:srgbClr val="7030A0"/>
                </a:solidFill>
              </a:rPr>
              <a:t> </a:t>
            </a:r>
            <a:r>
              <a:rPr lang="es-CL" sz="2400" b="1" dirty="0" err="1">
                <a:solidFill>
                  <a:srgbClr val="7030A0"/>
                </a:solidFill>
              </a:rPr>
              <a:t>trong</a:t>
            </a:r>
            <a:r>
              <a:rPr lang="es-CL" sz="2400" b="1" dirty="0">
                <a:solidFill>
                  <a:srgbClr val="7030A0"/>
                </a:solidFill>
              </a:rPr>
              <a:t> </a:t>
            </a:r>
            <a:r>
              <a:rPr lang="es-CL" sz="2400" b="1" dirty="0" err="1">
                <a:solidFill>
                  <a:srgbClr val="7030A0"/>
                </a:solidFill>
              </a:rPr>
              <a:t>tổ</a:t>
            </a:r>
            <a:r>
              <a:rPr lang="es-CL" sz="2400" b="1" dirty="0">
                <a:solidFill>
                  <a:srgbClr val="7030A0"/>
                </a:solidFill>
              </a:rPr>
              <a:t>, </a:t>
            </a:r>
            <a:r>
              <a:rPr lang="es-CL" sz="2400" b="1" dirty="0" err="1">
                <a:solidFill>
                  <a:srgbClr val="7030A0"/>
                </a:solidFill>
              </a:rPr>
              <a:t>lớp</a:t>
            </a:r>
            <a:r>
              <a:rPr lang="es-CL" sz="2400" b="1" dirty="0">
                <a:solidFill>
                  <a:srgbClr val="7030A0"/>
                </a:solidFill>
              </a:rPr>
              <a:t>)</a:t>
            </a:r>
            <a:endParaRPr lang="it-IT" sz="2400" b="1" dirty="0">
              <a:solidFill>
                <a:srgbClr val="7030A0"/>
              </a:solidFill>
            </a:endParaRPr>
          </a:p>
        </p:txBody>
      </p:sp>
      <p:sp>
        <p:nvSpPr>
          <p:cNvPr id="6" name="Rounded Rectangle 5">
            <a:extLst>
              <a:ext uri="{FF2B5EF4-FFF2-40B4-BE49-F238E27FC236}">
                <a16:creationId xmlns:a16="http://schemas.microsoft.com/office/drawing/2014/main" xmlns="" id="{CE7C6E38-6151-4E14-8E4B-420B259AF529}"/>
              </a:ext>
            </a:extLst>
          </p:cNvPr>
          <p:cNvSpPr/>
          <p:nvPr/>
        </p:nvSpPr>
        <p:spPr>
          <a:xfrm>
            <a:off x="2641600" y="955675"/>
            <a:ext cx="9245600" cy="446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1000"/>
              </a:spcBef>
              <a:spcAft>
                <a:spcPts val="0"/>
              </a:spcAft>
              <a:defRPr/>
            </a:pPr>
            <a:r>
              <a:rPr lang="en-US" sz="2400" b="1" dirty="0" err="1">
                <a:solidFill>
                  <a:srgbClr val="7030A0"/>
                </a:solidFill>
              </a:rPr>
              <a:t>Các</a:t>
            </a:r>
            <a:r>
              <a:rPr lang="en-US" sz="2400" b="1" dirty="0">
                <a:solidFill>
                  <a:srgbClr val="7030A0"/>
                </a:solidFill>
              </a:rPr>
              <a:t> </a:t>
            </a:r>
            <a:r>
              <a:rPr lang="en-US" sz="2400" b="1" dirty="0" err="1">
                <a:solidFill>
                  <a:srgbClr val="7030A0"/>
                </a:solidFill>
              </a:rPr>
              <a:t>hình</a:t>
            </a:r>
            <a:r>
              <a:rPr lang="en-US" sz="2400" b="1" dirty="0">
                <a:solidFill>
                  <a:srgbClr val="7030A0"/>
                </a:solidFill>
              </a:rPr>
              <a:t> </a:t>
            </a:r>
            <a:r>
              <a:rPr lang="en-US" sz="2400" b="1" dirty="0" err="1">
                <a:solidFill>
                  <a:srgbClr val="7030A0"/>
                </a:solidFill>
              </a:rPr>
              <a:t>thức</a:t>
            </a:r>
            <a:r>
              <a:rPr lang="en-US" sz="2400" b="1" dirty="0">
                <a:solidFill>
                  <a:srgbClr val="7030A0"/>
                </a:solidFill>
              </a:rPr>
              <a:t> </a:t>
            </a:r>
            <a:r>
              <a:rPr lang="en-US" sz="2400" b="1" dirty="0" err="1">
                <a:solidFill>
                  <a:srgbClr val="7030A0"/>
                </a:solidFill>
              </a:rPr>
              <a:t>đánh</a:t>
            </a:r>
            <a:r>
              <a:rPr lang="en-US" sz="2400" b="1" dirty="0">
                <a:solidFill>
                  <a:srgbClr val="7030A0"/>
                </a:solidFill>
              </a:rPr>
              <a:t> </a:t>
            </a:r>
            <a:r>
              <a:rPr lang="en-US" sz="2400" b="1" dirty="0" err="1">
                <a:solidFill>
                  <a:srgbClr val="7030A0"/>
                </a:solidFill>
              </a:rPr>
              <a:t>giá</a:t>
            </a:r>
            <a:r>
              <a:rPr lang="en-US" sz="2400" b="1" dirty="0">
                <a:solidFill>
                  <a:srgbClr val="7030A0"/>
                </a:solidFill>
              </a:rPr>
              <a:t> </a:t>
            </a:r>
            <a:r>
              <a:rPr lang="en-US" sz="2400" b="1" dirty="0" err="1">
                <a:solidFill>
                  <a:srgbClr val="7030A0"/>
                </a:solidFill>
              </a:rPr>
              <a:t>kết</a:t>
            </a:r>
            <a:r>
              <a:rPr lang="en-US" sz="2400" b="1" dirty="0">
                <a:solidFill>
                  <a:srgbClr val="7030A0"/>
                </a:solidFill>
              </a:rPr>
              <a:t> </a:t>
            </a:r>
            <a:r>
              <a:rPr lang="en-US" sz="2400" b="1" dirty="0" err="1">
                <a:solidFill>
                  <a:srgbClr val="7030A0"/>
                </a:solidFill>
              </a:rPr>
              <a:t>quả</a:t>
            </a:r>
            <a:r>
              <a:rPr lang="en-US" sz="2400" b="1" dirty="0">
                <a:solidFill>
                  <a:srgbClr val="7030A0"/>
                </a:solidFill>
              </a:rPr>
              <a:t> </a:t>
            </a:r>
            <a:r>
              <a:rPr lang="en-US" sz="2400" b="1" dirty="0" err="1">
                <a:solidFill>
                  <a:srgbClr val="7030A0"/>
                </a:solidFill>
              </a:rPr>
              <a:t>giáo</a:t>
            </a:r>
            <a:r>
              <a:rPr lang="en-US" sz="2400" b="1" dirty="0">
                <a:solidFill>
                  <a:srgbClr val="7030A0"/>
                </a:solidFill>
              </a:rPr>
              <a:t> </a:t>
            </a:r>
            <a:r>
              <a:rPr lang="en-US" sz="2400" b="1" dirty="0" err="1">
                <a:solidFill>
                  <a:srgbClr val="7030A0"/>
                </a:solidFill>
              </a:rPr>
              <a:t>dục</a:t>
            </a:r>
            <a:endParaRPr lang="en-US" sz="2400" b="1" dirty="0">
              <a:solidFill>
                <a:srgbClr val="7030A0"/>
              </a:solidFill>
            </a:endParaRPr>
          </a:p>
        </p:txBody>
      </p:sp>
      <p:sp>
        <p:nvSpPr>
          <p:cNvPr id="7" name="Rounded Rectangle 6">
            <a:extLst>
              <a:ext uri="{FF2B5EF4-FFF2-40B4-BE49-F238E27FC236}">
                <a16:creationId xmlns:a16="http://schemas.microsoft.com/office/drawing/2014/main" xmlns="" id="{A4DA4940-71B2-44B0-8A70-3D8C5FE6D4DF}"/>
              </a:ext>
            </a:extLst>
          </p:cNvPr>
          <p:cNvSpPr/>
          <p:nvPr/>
        </p:nvSpPr>
        <p:spPr>
          <a:xfrm>
            <a:off x="2335213" y="4876800"/>
            <a:ext cx="9826625" cy="150653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es-CL" sz="2400" b="1" dirty="0" err="1">
                <a:solidFill>
                  <a:srgbClr val="002060"/>
                </a:solidFill>
              </a:rPr>
              <a:t>Đánh</a:t>
            </a:r>
            <a:r>
              <a:rPr lang="es-CL" sz="2400" b="1" dirty="0">
                <a:solidFill>
                  <a:srgbClr val="002060"/>
                </a:solidFill>
              </a:rPr>
              <a:t> </a:t>
            </a:r>
            <a:r>
              <a:rPr lang="es-CL" sz="2400" b="1" dirty="0" err="1">
                <a:solidFill>
                  <a:srgbClr val="002060"/>
                </a:solidFill>
              </a:rPr>
              <a:t>giá</a:t>
            </a:r>
            <a:r>
              <a:rPr lang="es-CL" sz="2400" b="1" dirty="0">
                <a:solidFill>
                  <a:srgbClr val="002060"/>
                </a:solidFill>
              </a:rPr>
              <a:t> </a:t>
            </a:r>
            <a:r>
              <a:rPr lang="es-CL" sz="2400" b="1" dirty="0" err="1">
                <a:solidFill>
                  <a:srgbClr val="002060"/>
                </a:solidFill>
              </a:rPr>
              <a:t>trên</a:t>
            </a:r>
            <a:r>
              <a:rPr lang="es-CL" sz="2400" b="1" dirty="0">
                <a:solidFill>
                  <a:srgbClr val="002060"/>
                </a:solidFill>
              </a:rPr>
              <a:t> </a:t>
            </a:r>
            <a:r>
              <a:rPr lang="es-CL" sz="2400" b="1" dirty="0" err="1">
                <a:solidFill>
                  <a:srgbClr val="002060"/>
                </a:solidFill>
              </a:rPr>
              <a:t>diện</a:t>
            </a:r>
            <a:r>
              <a:rPr lang="es-CL" sz="2400" b="1" dirty="0">
                <a:solidFill>
                  <a:srgbClr val="002060"/>
                </a:solidFill>
              </a:rPr>
              <a:t> </a:t>
            </a:r>
            <a:r>
              <a:rPr lang="es-CL" sz="2400" b="1" dirty="0" err="1">
                <a:solidFill>
                  <a:srgbClr val="002060"/>
                </a:solidFill>
              </a:rPr>
              <a:t>rộng</a:t>
            </a:r>
            <a:r>
              <a:rPr lang="es-CL" sz="2400" b="1" dirty="0">
                <a:solidFill>
                  <a:srgbClr val="002060"/>
                </a:solidFill>
              </a:rPr>
              <a:t> </a:t>
            </a:r>
            <a:r>
              <a:rPr lang="es-CL" sz="2400" b="1" dirty="0">
                <a:solidFill>
                  <a:srgbClr val="FFFF00"/>
                </a:solidFill>
              </a:rPr>
              <a:t>ở </a:t>
            </a:r>
            <a:r>
              <a:rPr lang="es-CL" sz="2400" b="1" dirty="0" err="1">
                <a:solidFill>
                  <a:srgbClr val="FFFF00"/>
                </a:solidFill>
              </a:rPr>
              <a:t>cấp</a:t>
            </a:r>
            <a:r>
              <a:rPr lang="es-CL" sz="2400" b="1" dirty="0">
                <a:solidFill>
                  <a:srgbClr val="FFFF00"/>
                </a:solidFill>
              </a:rPr>
              <a:t> </a:t>
            </a:r>
            <a:r>
              <a:rPr lang="es-CL" sz="2400" b="1" dirty="0" err="1">
                <a:solidFill>
                  <a:srgbClr val="FFFF00"/>
                </a:solidFill>
              </a:rPr>
              <a:t>quốc</a:t>
            </a:r>
            <a:r>
              <a:rPr lang="es-CL" sz="2400" b="1" dirty="0">
                <a:solidFill>
                  <a:srgbClr val="FFFF00"/>
                </a:solidFill>
              </a:rPr>
              <a:t> </a:t>
            </a:r>
            <a:r>
              <a:rPr lang="es-CL" sz="2400" b="1" dirty="0" err="1">
                <a:solidFill>
                  <a:srgbClr val="FFFF00"/>
                </a:solidFill>
              </a:rPr>
              <a:t>gia</a:t>
            </a:r>
            <a:r>
              <a:rPr lang="es-CL" sz="2400" b="1" dirty="0">
                <a:solidFill>
                  <a:srgbClr val="FFFF00"/>
                </a:solidFill>
              </a:rPr>
              <a:t>, </a:t>
            </a:r>
            <a:r>
              <a:rPr lang="es-CL" sz="2400" b="1" dirty="0" err="1">
                <a:solidFill>
                  <a:srgbClr val="FFFF00"/>
                </a:solidFill>
              </a:rPr>
              <a:t>cấp</a:t>
            </a:r>
            <a:r>
              <a:rPr lang="es-CL" sz="2400" b="1" dirty="0">
                <a:solidFill>
                  <a:srgbClr val="FFFF00"/>
                </a:solidFill>
              </a:rPr>
              <a:t> </a:t>
            </a:r>
            <a:r>
              <a:rPr lang="es-CL" sz="2400" b="1" dirty="0" err="1">
                <a:solidFill>
                  <a:srgbClr val="FFFF00"/>
                </a:solidFill>
              </a:rPr>
              <a:t>địa</a:t>
            </a:r>
            <a:r>
              <a:rPr lang="es-CL" sz="2400" b="1" dirty="0">
                <a:solidFill>
                  <a:srgbClr val="FFFF00"/>
                </a:solidFill>
              </a:rPr>
              <a:t> </a:t>
            </a:r>
            <a:r>
              <a:rPr lang="es-CL" sz="2400" b="1" dirty="0" err="1">
                <a:solidFill>
                  <a:srgbClr val="FFFF00"/>
                </a:solidFill>
              </a:rPr>
              <a:t>phương</a:t>
            </a:r>
            <a:r>
              <a:rPr lang="es-CL" sz="2400" b="1" dirty="0">
                <a:solidFill>
                  <a:srgbClr val="FFFF00"/>
                </a:solidFill>
              </a:rPr>
              <a:t> (do </a:t>
            </a:r>
            <a:r>
              <a:rPr lang="es-CL" sz="2400" b="1" dirty="0" err="1">
                <a:solidFill>
                  <a:srgbClr val="FFFF00"/>
                </a:solidFill>
              </a:rPr>
              <a:t>các</a:t>
            </a:r>
            <a:r>
              <a:rPr lang="es-CL" sz="2400" b="1" dirty="0">
                <a:solidFill>
                  <a:srgbClr val="FFFF00"/>
                </a:solidFill>
              </a:rPr>
              <a:t> </a:t>
            </a:r>
            <a:r>
              <a:rPr lang="es-CL" sz="2400" b="1" dirty="0" err="1">
                <a:solidFill>
                  <a:srgbClr val="FFFF00"/>
                </a:solidFill>
              </a:rPr>
              <a:t>tổ</a:t>
            </a:r>
            <a:r>
              <a:rPr lang="es-CL" sz="2400" b="1" dirty="0">
                <a:solidFill>
                  <a:srgbClr val="FFFF00"/>
                </a:solidFill>
              </a:rPr>
              <a:t> </a:t>
            </a:r>
            <a:r>
              <a:rPr lang="es-CL" sz="2400" b="1" dirty="0" err="1">
                <a:solidFill>
                  <a:srgbClr val="FFFF00"/>
                </a:solidFill>
              </a:rPr>
              <a:t>chức</a:t>
            </a:r>
            <a:r>
              <a:rPr lang="es-CL" sz="2400" b="1" dirty="0">
                <a:solidFill>
                  <a:srgbClr val="FFFF00"/>
                </a:solidFill>
              </a:rPr>
              <a:t> </a:t>
            </a:r>
            <a:r>
              <a:rPr lang="es-CL" sz="2400" b="1" dirty="0" err="1">
                <a:solidFill>
                  <a:srgbClr val="FFFF00"/>
                </a:solidFill>
              </a:rPr>
              <a:t>đánh</a:t>
            </a:r>
            <a:r>
              <a:rPr lang="es-CL" sz="2400" b="1" dirty="0">
                <a:solidFill>
                  <a:srgbClr val="FFFF00"/>
                </a:solidFill>
              </a:rPr>
              <a:t> </a:t>
            </a:r>
            <a:r>
              <a:rPr lang="es-CL" sz="2400" b="1" dirty="0" err="1">
                <a:solidFill>
                  <a:srgbClr val="FFFF00"/>
                </a:solidFill>
              </a:rPr>
              <a:t>giá</a:t>
            </a:r>
            <a:r>
              <a:rPr lang="es-CL" sz="2400" b="1" dirty="0">
                <a:solidFill>
                  <a:srgbClr val="FFFF00"/>
                </a:solidFill>
              </a:rPr>
              <a:t> GD </a:t>
            </a:r>
            <a:r>
              <a:rPr lang="es-CL" sz="2400" b="1" dirty="0" err="1">
                <a:solidFill>
                  <a:srgbClr val="FFFF00"/>
                </a:solidFill>
              </a:rPr>
              <a:t>tổ</a:t>
            </a:r>
            <a:r>
              <a:rPr lang="es-CL" sz="2400" b="1" dirty="0">
                <a:solidFill>
                  <a:srgbClr val="FFFF00"/>
                </a:solidFill>
              </a:rPr>
              <a:t> </a:t>
            </a:r>
            <a:r>
              <a:rPr lang="es-CL" sz="2400" b="1" dirty="0" err="1">
                <a:solidFill>
                  <a:srgbClr val="FFFF00"/>
                </a:solidFill>
              </a:rPr>
              <a:t>chức</a:t>
            </a:r>
            <a:r>
              <a:rPr lang="es-CL" sz="2400" b="1" dirty="0">
                <a:solidFill>
                  <a:srgbClr val="FFFF00"/>
                </a:solidFill>
              </a:rPr>
              <a:t>; </a:t>
            </a:r>
            <a:r>
              <a:rPr lang="es-CL" sz="2400" b="1" dirty="0" err="1">
                <a:solidFill>
                  <a:srgbClr val="FFFF00"/>
                </a:solidFill>
              </a:rPr>
              <a:t>phục</a:t>
            </a:r>
            <a:r>
              <a:rPr lang="es-CL" sz="2400" b="1" dirty="0">
                <a:solidFill>
                  <a:srgbClr val="FFFF00"/>
                </a:solidFill>
              </a:rPr>
              <a:t> </a:t>
            </a:r>
            <a:r>
              <a:rPr lang="es-CL" sz="2400" b="1" dirty="0" err="1">
                <a:solidFill>
                  <a:srgbClr val="FFFF00"/>
                </a:solidFill>
              </a:rPr>
              <a:t>vụ</a:t>
            </a:r>
            <a:r>
              <a:rPr lang="es-CL" sz="2400" b="1" dirty="0">
                <a:solidFill>
                  <a:srgbClr val="FFFF00"/>
                </a:solidFill>
              </a:rPr>
              <a:t> </a:t>
            </a:r>
            <a:r>
              <a:rPr lang="es-CL" sz="2400" b="1" dirty="0" err="1">
                <a:solidFill>
                  <a:srgbClr val="FFFF00"/>
                </a:solidFill>
              </a:rPr>
              <a:t>quản</a:t>
            </a:r>
            <a:r>
              <a:rPr lang="es-CL" sz="2400" b="1" dirty="0">
                <a:solidFill>
                  <a:srgbClr val="FFFF00"/>
                </a:solidFill>
              </a:rPr>
              <a:t> </a:t>
            </a:r>
            <a:r>
              <a:rPr lang="es-CL" sz="2400" b="1" dirty="0" err="1">
                <a:solidFill>
                  <a:srgbClr val="FFFF00"/>
                </a:solidFill>
              </a:rPr>
              <a:t>lí</a:t>
            </a:r>
            <a:r>
              <a:rPr lang="es-CL" sz="2400" b="1" dirty="0">
                <a:solidFill>
                  <a:srgbClr val="FFFF00"/>
                </a:solidFill>
              </a:rPr>
              <a:t>)</a:t>
            </a:r>
            <a:endParaRPr lang="en-US" sz="2400" b="1" dirty="0">
              <a:solidFill>
                <a:srgbClr val="FFFF00"/>
              </a:solidFill>
            </a:endParaRPr>
          </a:p>
        </p:txBody>
      </p:sp>
      <p:sp>
        <p:nvSpPr>
          <p:cNvPr id="9" name="Rounded Rectangle 8">
            <a:extLst>
              <a:ext uri="{FF2B5EF4-FFF2-40B4-BE49-F238E27FC236}">
                <a16:creationId xmlns:a16="http://schemas.microsoft.com/office/drawing/2014/main" xmlns="" id="{867870BE-A060-4F3E-8E3C-9383B602BE0A}"/>
              </a:ext>
            </a:extLst>
          </p:cNvPr>
          <p:cNvSpPr/>
          <p:nvPr/>
        </p:nvSpPr>
        <p:spPr>
          <a:xfrm>
            <a:off x="2400300" y="3429000"/>
            <a:ext cx="9723438" cy="12080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es-CL" sz="2400" b="1" dirty="0" err="1">
                <a:solidFill>
                  <a:srgbClr val="002060"/>
                </a:solidFill>
              </a:rPr>
              <a:t>Đánh</a:t>
            </a:r>
            <a:r>
              <a:rPr lang="es-CL" sz="2400" b="1" dirty="0">
                <a:solidFill>
                  <a:srgbClr val="002060"/>
                </a:solidFill>
              </a:rPr>
              <a:t> </a:t>
            </a:r>
            <a:r>
              <a:rPr lang="es-CL" sz="2400" b="1" dirty="0" err="1">
                <a:solidFill>
                  <a:srgbClr val="002060"/>
                </a:solidFill>
              </a:rPr>
              <a:t>giá</a:t>
            </a:r>
            <a:r>
              <a:rPr lang="es-CL" sz="2400" b="1" dirty="0">
                <a:solidFill>
                  <a:srgbClr val="002060"/>
                </a:solidFill>
              </a:rPr>
              <a:t> </a:t>
            </a:r>
            <a:r>
              <a:rPr lang="es-CL" sz="2400" b="1" dirty="0" err="1">
                <a:solidFill>
                  <a:srgbClr val="002060"/>
                </a:solidFill>
              </a:rPr>
              <a:t>định</a:t>
            </a:r>
            <a:r>
              <a:rPr lang="es-CL" sz="2400" b="1" dirty="0">
                <a:solidFill>
                  <a:srgbClr val="002060"/>
                </a:solidFill>
              </a:rPr>
              <a:t> </a:t>
            </a:r>
            <a:r>
              <a:rPr lang="es-CL" sz="2400" b="1" dirty="0" err="1">
                <a:solidFill>
                  <a:srgbClr val="002060"/>
                </a:solidFill>
              </a:rPr>
              <a:t>kì</a:t>
            </a:r>
            <a:r>
              <a:rPr lang="es-CL" sz="2400" b="1" dirty="0">
                <a:solidFill>
                  <a:srgbClr val="002060"/>
                </a:solidFill>
              </a:rPr>
              <a:t> </a:t>
            </a:r>
            <a:r>
              <a:rPr lang="es-CL" sz="2400" b="1" dirty="0">
                <a:solidFill>
                  <a:srgbClr val="7030A0"/>
                </a:solidFill>
              </a:rPr>
              <a:t>(do </a:t>
            </a:r>
            <a:r>
              <a:rPr lang="es-CL" sz="2400" b="1" dirty="0" err="1">
                <a:solidFill>
                  <a:srgbClr val="7030A0"/>
                </a:solidFill>
              </a:rPr>
              <a:t>cơ</a:t>
            </a:r>
            <a:r>
              <a:rPr lang="es-CL" sz="2400" b="1" dirty="0">
                <a:solidFill>
                  <a:srgbClr val="7030A0"/>
                </a:solidFill>
              </a:rPr>
              <a:t> </a:t>
            </a:r>
            <a:r>
              <a:rPr lang="es-CL" sz="2400" b="1" dirty="0" err="1">
                <a:solidFill>
                  <a:srgbClr val="7030A0"/>
                </a:solidFill>
              </a:rPr>
              <a:t>sở</a:t>
            </a:r>
            <a:r>
              <a:rPr lang="es-CL" sz="2400" b="1" dirty="0">
                <a:solidFill>
                  <a:srgbClr val="7030A0"/>
                </a:solidFill>
              </a:rPr>
              <a:t> GD </a:t>
            </a:r>
            <a:r>
              <a:rPr lang="es-CL" sz="2400" b="1" dirty="0" err="1">
                <a:solidFill>
                  <a:srgbClr val="7030A0"/>
                </a:solidFill>
              </a:rPr>
              <a:t>tổ</a:t>
            </a:r>
            <a:r>
              <a:rPr lang="es-CL" sz="2400" b="1" dirty="0">
                <a:solidFill>
                  <a:srgbClr val="7030A0"/>
                </a:solidFill>
              </a:rPr>
              <a:t> </a:t>
            </a:r>
            <a:r>
              <a:rPr lang="es-CL" sz="2400" b="1" dirty="0" err="1">
                <a:solidFill>
                  <a:srgbClr val="7030A0"/>
                </a:solidFill>
              </a:rPr>
              <a:t>chức</a:t>
            </a:r>
            <a:r>
              <a:rPr lang="es-CL" sz="2400" b="1" dirty="0">
                <a:solidFill>
                  <a:srgbClr val="7030A0"/>
                </a:solidFill>
              </a:rPr>
              <a:t>)  </a:t>
            </a:r>
            <a:endParaRPr lang="it-IT" sz="2400" b="1" dirty="0">
              <a:solidFill>
                <a:srgbClr val="7030A0"/>
              </a:solidFill>
            </a:endParaRPr>
          </a:p>
        </p:txBody>
      </p:sp>
      <p:sp>
        <p:nvSpPr>
          <p:cNvPr id="10" name="Date Placeholder 9">
            <a:extLst>
              <a:ext uri="{FF2B5EF4-FFF2-40B4-BE49-F238E27FC236}">
                <a16:creationId xmlns:a16="http://schemas.microsoft.com/office/drawing/2014/main" xmlns="" id="{D5871A09-C190-44E0-9D5E-9E8BA2572771}"/>
              </a:ext>
            </a:extLst>
          </p:cNvPr>
          <p:cNvSpPr txBox="1">
            <a:spLocks noGrp="1"/>
          </p:cNvSpPr>
          <p:nvPr/>
        </p:nvSpPr>
        <p:spPr>
          <a:xfrm>
            <a:off x="609600" y="6356350"/>
            <a:ext cx="2844800" cy="365125"/>
          </a:xfrm>
          <a:prstGeom prst="rect">
            <a:avLst/>
          </a:prstGeom>
          <a:noFill/>
        </p:spPr>
        <p:txBody>
          <a:bodyPr anchor="ctr"/>
          <a:lstStyle/>
          <a:p>
            <a:pPr fontAlgn="auto">
              <a:spcBef>
                <a:spcPts val="0"/>
              </a:spcBef>
              <a:spcAft>
                <a:spcPts val="0"/>
              </a:spcAft>
              <a:defRPr/>
            </a:pPr>
            <a:fld id="{242CDA6A-4FE6-4458-A180-A4C283A035DE}" type="datetime1">
              <a:rPr lang="en-US" sz="1200">
                <a:solidFill>
                  <a:prstClr val="black">
                    <a:tint val="75000"/>
                  </a:prstClr>
                </a:solidFill>
                <a:latin typeface="+mn-lt"/>
                <a:cs typeface="+mn-cs"/>
              </a:rPr>
              <a:pPr fontAlgn="auto">
                <a:spcBef>
                  <a:spcPts val="0"/>
                </a:spcBef>
                <a:spcAft>
                  <a:spcPts val="0"/>
                </a:spcAft>
                <a:defRPr/>
              </a:pPr>
              <a:t>3/25/2020</a:t>
            </a:fld>
            <a:endParaRPr lang="en-US" sz="1200" dirty="0">
              <a:solidFill>
                <a:prstClr val="black">
                  <a:tint val="75000"/>
                </a:prstClr>
              </a:solidFill>
              <a:latin typeface="+mn-lt"/>
              <a:cs typeface="+mn-cs"/>
            </a:endParaRPr>
          </a:p>
        </p:txBody>
      </p:sp>
      <p:sp>
        <p:nvSpPr>
          <p:cNvPr id="357385" name="Slide Number Placeholder 10">
            <a:extLst>
              <a:ext uri="{FF2B5EF4-FFF2-40B4-BE49-F238E27FC236}">
                <a16:creationId xmlns:a16="http://schemas.microsoft.com/office/drawing/2014/main" xmlns="" id="{D3C7EDE8-90A8-493C-9BA2-D7D933DB027A}"/>
              </a:ext>
            </a:extLst>
          </p:cNvPr>
          <p:cNvSpPr txBox="1">
            <a:spLocks noGrp="1" noChangeArrowheads="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24653DEF-6441-43C2-BA1B-0B7E2F1FC7FA}" type="slidenum">
              <a:rPr lang="en-US" altLang="vi-VN" sz="700">
                <a:solidFill>
                  <a:srgbClr val="898989"/>
                </a:solidFill>
              </a:rPr>
              <a:pPr algn="r" eaLnBrk="1" hangingPunct="1">
                <a:spcBef>
                  <a:spcPct val="0"/>
                </a:spcBef>
                <a:buFontTx/>
                <a:buNone/>
              </a:pPr>
              <a:t>37</a:t>
            </a:fld>
            <a:endParaRPr lang="en-US" altLang="vi-VN" sz="700">
              <a:solidFill>
                <a:srgbClr val="898989"/>
              </a:solidFill>
            </a:endParaRP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xmlns="" id="{47723F26-6D22-4209-8567-CA1909D21E38}"/>
              </a:ext>
            </a:extLst>
          </p:cNvPr>
          <p:cNvSpPr>
            <a:spLocks noGrp="1"/>
          </p:cNvSpPr>
          <p:nvPr>
            <p:ph type="dt" sz="half" idx="10"/>
          </p:nvPr>
        </p:nvSpPr>
        <p:spPr/>
        <p:txBody>
          <a:bodyPr/>
          <a:lstStyle/>
          <a:p>
            <a:pPr>
              <a:defRPr/>
            </a:pPr>
            <a:fld id="{45AFE546-B654-494F-865A-FC3A7FD01241}" type="datetime1">
              <a:rPr lang="en-US"/>
              <a:pPr>
                <a:defRPr/>
              </a:pPr>
              <a:t>3/25/2020</a:t>
            </a:fld>
            <a:endParaRPr lang="en-US"/>
          </a:p>
        </p:txBody>
      </p:sp>
      <p:sp>
        <p:nvSpPr>
          <p:cNvPr id="3" name="TextBox 2">
            <a:extLst>
              <a:ext uri="{FF2B5EF4-FFF2-40B4-BE49-F238E27FC236}">
                <a16:creationId xmlns:a16="http://schemas.microsoft.com/office/drawing/2014/main" xmlns="" id="{46196D17-8382-4B9A-9748-49B304D877C5}"/>
              </a:ext>
            </a:extLst>
          </p:cNvPr>
          <p:cNvSpPr txBox="1"/>
          <p:nvPr/>
        </p:nvSpPr>
        <p:spPr>
          <a:xfrm>
            <a:off x="914400" y="228600"/>
            <a:ext cx="10464800" cy="519113"/>
          </a:xfrm>
          <a:prstGeom prst="rect">
            <a:avLst/>
          </a:prstGeom>
          <a:noFill/>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n-US" altLang="en-US" sz="2800" b="1">
                <a:solidFill>
                  <a:srgbClr val="9A3130"/>
                </a:solidFill>
                <a:latin typeface="Arial" panose="020B0604020202020204" pitchFamily="34" charset="0"/>
              </a:rPr>
              <a:t> Chương trình GDPT hai giai đoạn</a:t>
            </a:r>
          </a:p>
        </p:txBody>
      </p:sp>
      <p:sp>
        <p:nvSpPr>
          <p:cNvPr id="4" name="TextBox 3">
            <a:extLst>
              <a:ext uri="{FF2B5EF4-FFF2-40B4-BE49-F238E27FC236}">
                <a16:creationId xmlns:a16="http://schemas.microsoft.com/office/drawing/2014/main" xmlns="" id="{65EF3026-1A50-4A5D-8EC1-81AB6C96FA8F}"/>
              </a:ext>
            </a:extLst>
          </p:cNvPr>
          <p:cNvSpPr txBox="1">
            <a:spLocks noChangeArrowheads="1"/>
          </p:cNvSpPr>
          <p:nvPr/>
        </p:nvSpPr>
        <p:spPr bwMode="auto">
          <a:xfrm>
            <a:off x="627063" y="763588"/>
            <a:ext cx="11074400" cy="5588000"/>
          </a:xfrm>
          <a:prstGeom prst="rect">
            <a:avLst/>
          </a:prstGeom>
          <a:solidFill>
            <a:srgbClr val="0033CC"/>
          </a:solidFill>
          <a:ln w="38100">
            <a:solidFill>
              <a:srgbClr val="000000"/>
            </a:solidFill>
            <a:miter lim="800000"/>
            <a:headEnd/>
            <a:tailEnd/>
          </a:ln>
        </p:spPr>
        <p:txBody>
          <a:bodyPr>
            <a:spAutoFit/>
          </a:bodyPr>
          <a:lstStyle>
            <a:lvl1pPr marL="457200" indent="-457200"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nSpc>
                <a:spcPct val="130000"/>
              </a:lnSpc>
              <a:spcBef>
                <a:spcPts val="600"/>
              </a:spcBef>
              <a:buFontTx/>
              <a:buAutoNum type="arabicPeriod"/>
            </a:pPr>
            <a:r>
              <a:rPr lang="en-US" altLang="en-US" sz="2800">
                <a:solidFill>
                  <a:srgbClr val="FFFF00"/>
                </a:solidFill>
                <a:latin typeface="Times New Roman" panose="02020603050405020304" pitchFamily="18" charset="0"/>
              </a:rPr>
              <a:t>Giai đoạn giáo dục cơ bản: </a:t>
            </a:r>
            <a:r>
              <a:rPr lang="en-US" altLang="en-US" sz="2800" i="1">
                <a:solidFill>
                  <a:srgbClr val="FFFF00"/>
                </a:solidFill>
                <a:latin typeface="Times New Roman" panose="02020603050405020304" pitchFamily="18" charset="0"/>
              </a:rPr>
              <a:t>9 năm</a:t>
            </a:r>
          </a:p>
          <a:p>
            <a:pPr>
              <a:lnSpc>
                <a:spcPct val="130000"/>
              </a:lnSpc>
              <a:spcBef>
                <a:spcPts val="600"/>
              </a:spcBef>
            </a:pPr>
            <a:r>
              <a:rPr lang="en-US" altLang="en-US" sz="2800">
                <a:solidFill>
                  <a:schemeClr val="bg1"/>
                </a:solidFill>
                <a:latin typeface="Times New Roman" panose="02020603050405020304" pitchFamily="18" charset="0"/>
              </a:rPr>
              <a:t>    - Giáo dục Tiểu học: 5 năm (Từ lớp 1 đến lớp 5)</a:t>
            </a:r>
          </a:p>
          <a:p>
            <a:pPr>
              <a:lnSpc>
                <a:spcPct val="130000"/>
              </a:lnSpc>
              <a:spcBef>
                <a:spcPts val="600"/>
              </a:spcBef>
            </a:pPr>
            <a:r>
              <a:rPr lang="en-US" altLang="en-US" sz="2800">
                <a:solidFill>
                  <a:schemeClr val="bg1"/>
                </a:solidFill>
                <a:latin typeface="Times New Roman" panose="02020603050405020304" pitchFamily="18" charset="0"/>
              </a:rPr>
              <a:t>    - Giáo dục THCS: 4 năm (Từ lớp 6 đến lớp 9)</a:t>
            </a:r>
          </a:p>
          <a:p>
            <a:pPr algn="just">
              <a:lnSpc>
                <a:spcPct val="130000"/>
              </a:lnSpc>
              <a:spcBef>
                <a:spcPts val="600"/>
              </a:spcBef>
            </a:pPr>
            <a:r>
              <a:rPr lang="en-US" altLang="en-US" sz="2800">
                <a:solidFill>
                  <a:schemeClr val="bg1"/>
                </a:solidFill>
                <a:latin typeface="Times New Roman" panose="02020603050405020304" pitchFamily="18" charset="0"/>
              </a:rPr>
              <a:t>     </a:t>
            </a:r>
            <a:r>
              <a:rPr lang="en-US" altLang="en-US" sz="2800" i="1">
                <a:solidFill>
                  <a:schemeClr val="bg1"/>
                </a:solidFill>
                <a:latin typeface="Times New Roman" panose="02020603050405020304" pitchFamily="18" charset="0"/>
              </a:rPr>
              <a:t>Giáo dục cơ bản bảo đảm trang bị cho HS tri thức PT nền tảng, đáp ứng yêu cầu phân luồng mạnh sau THCS.</a:t>
            </a:r>
          </a:p>
          <a:p>
            <a:pPr algn="just">
              <a:lnSpc>
                <a:spcPct val="130000"/>
              </a:lnSpc>
              <a:spcBef>
                <a:spcPts val="600"/>
              </a:spcBef>
            </a:pPr>
            <a:r>
              <a:rPr lang="en-US" altLang="en-US" sz="2800">
                <a:solidFill>
                  <a:srgbClr val="FFFF00"/>
                </a:solidFill>
                <a:latin typeface="Times New Roman" panose="02020603050405020304" pitchFamily="18" charset="0"/>
              </a:rPr>
              <a:t>2. Giai đoạn giáo dục định hướng nghề nghiệp: </a:t>
            </a:r>
            <a:r>
              <a:rPr lang="en-US" altLang="en-US" sz="2800" i="1">
                <a:solidFill>
                  <a:srgbClr val="FFFF00"/>
                </a:solidFill>
                <a:latin typeface="Times New Roman" panose="02020603050405020304" pitchFamily="18" charset="0"/>
              </a:rPr>
              <a:t>3 năm</a:t>
            </a:r>
          </a:p>
          <a:p>
            <a:pPr algn="just">
              <a:lnSpc>
                <a:spcPct val="130000"/>
              </a:lnSpc>
              <a:spcBef>
                <a:spcPts val="600"/>
              </a:spcBef>
            </a:pPr>
            <a:r>
              <a:rPr lang="en-US" altLang="en-US" sz="2800" b="1" i="1">
                <a:solidFill>
                  <a:srgbClr val="FFFF00"/>
                </a:solidFill>
                <a:latin typeface="Times New Roman" panose="02020603050405020304" pitchFamily="18" charset="0"/>
              </a:rPr>
              <a:t>  </a:t>
            </a:r>
            <a:r>
              <a:rPr lang="en-US" altLang="en-US" sz="2800">
                <a:solidFill>
                  <a:schemeClr val="bg1"/>
                </a:solidFill>
                <a:latin typeface="Times New Roman" panose="02020603050405020304" pitchFamily="18" charset="0"/>
              </a:rPr>
              <a:t>  - Giáo dục THPT (Từ lớp 10 đến lớp 12)</a:t>
            </a:r>
          </a:p>
          <a:p>
            <a:pPr algn="just">
              <a:lnSpc>
                <a:spcPct val="130000"/>
              </a:lnSpc>
              <a:spcBef>
                <a:spcPts val="600"/>
              </a:spcBef>
            </a:pPr>
            <a:r>
              <a:rPr lang="en-US" altLang="en-US" sz="2800">
                <a:latin typeface="Times New Roman" panose="02020603050405020304" pitchFamily="18" charset="0"/>
              </a:rPr>
              <a:t>    </a:t>
            </a:r>
            <a:r>
              <a:rPr lang="en-US" altLang="en-US" sz="2800" i="1">
                <a:solidFill>
                  <a:schemeClr val="bg1"/>
                </a:solidFill>
                <a:latin typeface="Times New Roman" panose="02020603050405020304" pitchFamily="18" charset="0"/>
              </a:rPr>
              <a:t>Giáo dục định hướng nghề nghiệp bảo đảm HS tiếp cận nghề nghiệp, chuẩn bị cho giai đoạn học sau PT có chất lượng.</a:t>
            </a:r>
            <a:endParaRPr lang="en-US" altLang="en-US" sz="2800" i="1">
              <a:solidFill>
                <a:srgbClr val="FFC000"/>
              </a:solidFill>
              <a:latin typeface="Times New Roman" panose="02020603050405020304" pitchFamily="18"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xmlns="" id="{77C22A33-1E6E-4C02-A65D-AC420B24FBFD}"/>
              </a:ext>
            </a:extLst>
          </p:cNvPr>
          <p:cNvSpPr>
            <a:spLocks noGrp="1"/>
          </p:cNvSpPr>
          <p:nvPr>
            <p:ph type="dt" sz="half" idx="10"/>
          </p:nvPr>
        </p:nvSpPr>
        <p:spPr/>
        <p:txBody>
          <a:bodyPr/>
          <a:lstStyle/>
          <a:p>
            <a:pPr>
              <a:defRPr/>
            </a:pPr>
            <a:fld id="{B176833A-8CE2-45EB-A088-8AD1CD576088}" type="datetime1">
              <a:rPr lang="en-US"/>
              <a:pPr>
                <a:defRPr/>
              </a:pPr>
              <a:t>3/25/2020</a:t>
            </a:fld>
            <a:endParaRPr lang="en-US"/>
          </a:p>
        </p:txBody>
      </p:sp>
      <p:sp>
        <p:nvSpPr>
          <p:cNvPr id="157702" name="Rectangle 6">
            <a:extLst>
              <a:ext uri="{FF2B5EF4-FFF2-40B4-BE49-F238E27FC236}">
                <a16:creationId xmlns:a16="http://schemas.microsoft.com/office/drawing/2014/main" xmlns="" id="{40F80A65-A2BE-44AA-868D-C52643168C08}"/>
              </a:ext>
            </a:extLst>
          </p:cNvPr>
          <p:cNvSpPr>
            <a:spLocks noChangeArrowheads="1"/>
          </p:cNvSpPr>
          <p:nvPr/>
        </p:nvSpPr>
        <p:spPr bwMode="auto">
          <a:xfrm>
            <a:off x="2498725" y="277813"/>
            <a:ext cx="7624763" cy="800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rgbClr val="0033CC"/>
                </a:solidFill>
              </a:rPr>
              <a:t>GIÁO DỤC TIỂU HỌC TRONG CHƯƠNG TRÌNH MỚI</a:t>
            </a:r>
          </a:p>
        </p:txBody>
      </p:sp>
      <p:pic>
        <p:nvPicPr>
          <p:cNvPr id="157704" name="Picture 1" descr="chương trình giáo dục phổ thông mới,chương trình phổ thông mới,sách giáo khoa mới">
            <a:extLst>
              <a:ext uri="{FF2B5EF4-FFF2-40B4-BE49-F238E27FC236}">
                <a16:creationId xmlns:a16="http://schemas.microsoft.com/office/drawing/2014/main" xmlns="" id="{BB2AABDC-60C3-48B4-8BEE-99FE49247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838" y="1530350"/>
            <a:ext cx="10494962" cy="4711700"/>
          </a:xfrm>
          <a:prstGeom prst="rect">
            <a:avLst/>
          </a:prstGeom>
          <a:solidFill>
            <a:srgbClr val="FFC000"/>
          </a:solidFill>
          <a:ln w="38100">
            <a:solidFill>
              <a:srgbClr val="000000"/>
            </a:solidFill>
            <a:miter lim="800000"/>
            <a:headEnd/>
            <a:tailEnd/>
          </a:ln>
        </p:spPr>
      </p:pic>
      <p:sp>
        <p:nvSpPr>
          <p:cNvPr id="157707" name="Text Box 11">
            <a:extLst>
              <a:ext uri="{FF2B5EF4-FFF2-40B4-BE49-F238E27FC236}">
                <a16:creationId xmlns:a16="http://schemas.microsoft.com/office/drawing/2014/main" xmlns="" id="{7E2BE4A0-BC10-4E51-81E0-9E3CEA9F1A81}"/>
              </a:ext>
            </a:extLst>
          </p:cNvPr>
          <p:cNvSpPr txBox="1">
            <a:spLocks noChangeArrowheads="1"/>
          </p:cNvSpPr>
          <p:nvPr/>
        </p:nvSpPr>
        <p:spPr bwMode="auto">
          <a:xfrm>
            <a:off x="1776413" y="3095625"/>
            <a:ext cx="1406525"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solidFill>
                  <a:srgbClr val="0066CC"/>
                </a:solidFill>
                <a:latin typeface="Times New Roman" panose="02020603050405020304" pitchFamily="18" charset="0"/>
              </a:rPr>
              <a:t>HĐ Trải nghiệm</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xmlns="" id="{3623E694-F3A6-43B5-801D-ACE966E0ED6A}"/>
              </a:ext>
            </a:extLst>
          </p:cNvPr>
          <p:cNvSpPr>
            <a:spLocks noGrp="1"/>
          </p:cNvSpPr>
          <p:nvPr>
            <p:ph type="dt" sz="half" idx="10"/>
          </p:nvPr>
        </p:nvSpPr>
        <p:spPr/>
        <p:txBody>
          <a:bodyPr/>
          <a:lstStyle/>
          <a:p>
            <a:pPr>
              <a:defRPr/>
            </a:pPr>
            <a:fld id="{325C658D-4D08-49E3-9AEB-36756FAAB40E}" type="datetime1">
              <a:rPr lang="en-US"/>
              <a:pPr>
                <a:defRPr/>
              </a:pPr>
              <a:t>3/25/2020</a:t>
            </a:fld>
            <a:endParaRPr lang="en-US"/>
          </a:p>
        </p:txBody>
      </p:sp>
      <p:sp>
        <p:nvSpPr>
          <p:cNvPr id="108546" name="Text Box 2">
            <a:extLst>
              <a:ext uri="{FF2B5EF4-FFF2-40B4-BE49-F238E27FC236}">
                <a16:creationId xmlns:a16="http://schemas.microsoft.com/office/drawing/2014/main" xmlns="" id="{31821558-5CD3-451B-BFD4-03DEB2CAEE25}"/>
              </a:ext>
            </a:extLst>
          </p:cNvPr>
          <p:cNvSpPr txBox="1">
            <a:spLocks noChangeArrowheads="1"/>
          </p:cNvSpPr>
          <p:nvPr/>
        </p:nvSpPr>
        <p:spPr bwMode="auto">
          <a:xfrm>
            <a:off x="4465638" y="1809750"/>
            <a:ext cx="7167562" cy="1724025"/>
          </a:xfrm>
          <a:prstGeom prst="rect">
            <a:avLst/>
          </a:prstGeom>
          <a:solidFill>
            <a:srgbClr val="CCFFFF"/>
          </a:solidFill>
          <a:ln w="19050" algn="ctr">
            <a:solidFill>
              <a:srgbClr val="2A08B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Trebuchet MS" panose="020B0603020202020204" pitchFamily="34" charset="0"/>
                <a:cs typeface="Arial" panose="020B0604020202020204" pitchFamily="34" charset="0"/>
              </a:defRPr>
            </a:lvl1pPr>
            <a:lvl2pPr marL="914400" indent="-457200" eaLnBrk="0" hangingPunct="0">
              <a:defRPr>
                <a:solidFill>
                  <a:schemeClr val="tx1"/>
                </a:solidFill>
                <a:latin typeface="Trebuchet MS" panose="020B0603020202020204" pitchFamily="34" charset="0"/>
                <a:cs typeface="Arial" panose="020B0604020202020204" pitchFamily="34" charset="0"/>
              </a:defRPr>
            </a:lvl2pPr>
            <a:lvl3pPr marL="1371600" indent="-457200" eaLnBrk="0" hangingPunct="0">
              <a:defRPr>
                <a:solidFill>
                  <a:schemeClr val="tx1"/>
                </a:solidFill>
                <a:latin typeface="Trebuchet MS" panose="020B0603020202020204" pitchFamily="34" charset="0"/>
                <a:cs typeface="Arial" panose="020B0604020202020204" pitchFamily="34" charset="0"/>
              </a:defRPr>
            </a:lvl3pPr>
            <a:lvl4pPr marL="1828800" indent="-457200" eaLnBrk="0" hangingPunct="0">
              <a:defRPr>
                <a:solidFill>
                  <a:schemeClr val="tx1"/>
                </a:solidFill>
                <a:latin typeface="Trebuchet MS" panose="020B0603020202020204" pitchFamily="34" charset="0"/>
                <a:cs typeface="Arial" panose="020B0604020202020204" pitchFamily="34" charset="0"/>
              </a:defRPr>
            </a:lvl4pPr>
            <a:lvl5pPr marL="2286000" indent="-457200" eaLnBrk="0" hangingPunct="0">
              <a:defRPr>
                <a:solidFill>
                  <a:schemeClr val="tx1"/>
                </a:solidFill>
                <a:latin typeface="Trebuchet MS" panose="020B0603020202020204" pitchFamily="34" charset="0"/>
                <a:cs typeface="Arial" panose="020B0604020202020204" pitchFamily="34" charset="0"/>
              </a:defRPr>
            </a:lvl5pPr>
            <a:lvl6pPr marL="27432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32004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6576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41148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buFontTx/>
              <a:buAutoNum type="arabicPeriod"/>
            </a:pPr>
            <a:r>
              <a:rPr lang="en-US" altLang="en-US" sz="2400" b="1">
                <a:latin typeface="Arial Unicode MS" panose="020B0604020202020204" pitchFamily="34" charset="-128"/>
              </a:rPr>
              <a:t>Các môn học bắt buộc:</a:t>
            </a:r>
          </a:p>
          <a:p>
            <a:pPr>
              <a:buFontTx/>
              <a:buChar char="-"/>
            </a:pPr>
            <a:r>
              <a:rPr lang="en-US" altLang="en-US" sz="2400" b="1">
                <a:solidFill>
                  <a:srgbClr val="FF3300"/>
                </a:solidFill>
                <a:latin typeface="Arial Unicode MS" panose="020B0604020202020204" pitchFamily="34" charset="-128"/>
              </a:rPr>
              <a:t>Lớp 1,2,3:</a:t>
            </a:r>
            <a:r>
              <a:rPr lang="en-US" altLang="en-US" sz="2400">
                <a:latin typeface="Arial Unicode MS" panose="020B0604020202020204" pitchFamily="34" charset="-128"/>
              </a:rPr>
              <a:t> thực hiện 10 môn học, 23 và 24 tiết/tuần.</a:t>
            </a:r>
          </a:p>
          <a:p>
            <a:pPr>
              <a:buFontTx/>
              <a:buChar char="-"/>
            </a:pPr>
            <a:r>
              <a:rPr lang="en-US" altLang="en-US" sz="2400" b="1">
                <a:solidFill>
                  <a:srgbClr val="FF3300"/>
                </a:solidFill>
                <a:latin typeface="Arial Unicode MS" panose="020B0604020202020204" pitchFamily="34" charset="-128"/>
              </a:rPr>
              <a:t>Lớp 4,5</a:t>
            </a:r>
            <a:r>
              <a:rPr lang="en-US" altLang="en-US" sz="2400">
                <a:latin typeface="Arial Unicode MS" panose="020B0604020202020204" pitchFamily="34" charset="-128"/>
              </a:rPr>
              <a:t>: thực hiện 11 môn học, 26 tiết/tuần.</a:t>
            </a:r>
          </a:p>
          <a:p>
            <a:pPr>
              <a:buFontTx/>
              <a:buAutoNum type="arabicPeriod"/>
            </a:pPr>
            <a:endParaRPr lang="en-US" altLang="en-US" sz="1000" b="1">
              <a:latin typeface="Arial Unicode MS" panose="020B0604020202020204" pitchFamily="34" charset="-128"/>
            </a:endParaRPr>
          </a:p>
        </p:txBody>
      </p:sp>
      <p:grpSp>
        <p:nvGrpSpPr>
          <p:cNvPr id="11" name="Group 10">
            <a:extLst>
              <a:ext uri="{FF2B5EF4-FFF2-40B4-BE49-F238E27FC236}">
                <a16:creationId xmlns:a16="http://schemas.microsoft.com/office/drawing/2014/main" xmlns="" id="{2137E886-C16A-416E-8179-316A13F64CA5}"/>
              </a:ext>
            </a:extLst>
          </p:cNvPr>
          <p:cNvGrpSpPr/>
          <p:nvPr/>
        </p:nvGrpSpPr>
        <p:grpSpPr>
          <a:xfrm>
            <a:off x="2538263" y="584071"/>
            <a:ext cx="6985016" cy="943911"/>
            <a:chOff x="3629607" y="578499"/>
            <a:chExt cx="4707293" cy="615820"/>
          </a:xfrm>
          <a:solidFill>
            <a:srgbClr val="0070C0"/>
          </a:solidFill>
        </p:grpSpPr>
        <p:sp>
          <p:nvSpPr>
            <p:cNvPr id="10" name="Rectangle 9">
              <a:extLst>
                <a:ext uri="{FF2B5EF4-FFF2-40B4-BE49-F238E27FC236}">
                  <a16:creationId xmlns:a16="http://schemas.microsoft.com/office/drawing/2014/main" xmlns="" id="{610634CC-6011-4313-9083-FB173BC9447B}"/>
                </a:ext>
              </a:extLst>
            </p:cNvPr>
            <p:cNvSpPr/>
            <p:nvPr/>
          </p:nvSpPr>
          <p:spPr>
            <a:xfrm>
              <a:off x="3988835" y="578499"/>
              <a:ext cx="4348065" cy="615820"/>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latin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chọn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tài</a:t>
              </a:r>
              <a:endParaRPr lang="en-US" sz="2400" b="1"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xmlns="" id="{ECC28DBE-BED1-4D35-86CF-85740F2116FB}"/>
                </a:ext>
              </a:extLst>
            </p:cNvPr>
            <p:cNvSpPr/>
            <p:nvPr/>
          </p:nvSpPr>
          <p:spPr>
            <a:xfrm>
              <a:off x="3629607" y="578499"/>
              <a:ext cx="718457" cy="615820"/>
            </a:xfrm>
            <a:prstGeom prst="ellipse">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70C0"/>
                  </a:solidFill>
                  <a:latin typeface="Times New Roman" panose="02020603050405020304" pitchFamily="18" charset="0"/>
                  <a:cs typeface="Times New Roman" panose="02020603050405020304" pitchFamily="18" charset="0"/>
                </a:rPr>
                <a:t>1</a:t>
              </a:r>
            </a:p>
          </p:txBody>
        </p:sp>
      </p:grpSp>
      <p:sp>
        <p:nvSpPr>
          <p:cNvPr id="108548" name="AutoShape 4">
            <a:extLst>
              <a:ext uri="{FF2B5EF4-FFF2-40B4-BE49-F238E27FC236}">
                <a16:creationId xmlns:a16="http://schemas.microsoft.com/office/drawing/2014/main" xmlns="" id="{DB08642A-701B-4130-B966-0430AFD85347}"/>
              </a:ext>
            </a:extLst>
          </p:cNvPr>
          <p:cNvSpPr>
            <a:spLocks noChangeArrowheads="1"/>
          </p:cNvSpPr>
          <p:nvPr/>
        </p:nvSpPr>
        <p:spPr bwMode="auto">
          <a:xfrm>
            <a:off x="514350" y="1905000"/>
            <a:ext cx="3409950" cy="4514850"/>
          </a:xfrm>
          <a:prstGeom prst="rightArrowCallout">
            <a:avLst>
              <a:gd name="adj1" fmla="val 33101"/>
              <a:gd name="adj2" fmla="val 33101"/>
              <a:gd name="adj3" fmla="val 16667"/>
              <a:gd name="adj4" fmla="val 66667"/>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1"/>
                </a:solidFill>
              </a:rPr>
              <a:t>THỰC HIỆN </a:t>
            </a:r>
          </a:p>
          <a:p>
            <a:pPr algn="ctr"/>
            <a:r>
              <a:rPr lang="en-US" altLang="en-US" sz="2400" b="1">
                <a:solidFill>
                  <a:schemeClr val="bg1"/>
                </a:solidFill>
              </a:rPr>
              <a:t>CHƯƠNG TRÌNH</a:t>
            </a:r>
          </a:p>
          <a:p>
            <a:pPr algn="ctr"/>
            <a:r>
              <a:rPr lang="en-US" altLang="en-US" sz="2400" b="1">
                <a:solidFill>
                  <a:schemeClr val="bg1"/>
                </a:solidFill>
              </a:rPr>
              <a:t>THEO QUYẾT </a:t>
            </a:r>
          </a:p>
          <a:p>
            <a:pPr algn="ctr"/>
            <a:r>
              <a:rPr lang="en-US" altLang="en-US" sz="2400" b="1">
                <a:solidFill>
                  <a:schemeClr val="bg1"/>
                </a:solidFill>
              </a:rPr>
              <a:t>SỐ 16/2006</a:t>
            </a:r>
          </a:p>
        </p:txBody>
      </p:sp>
      <p:sp>
        <p:nvSpPr>
          <p:cNvPr id="108550" name="Rectangle 6">
            <a:extLst>
              <a:ext uri="{FF2B5EF4-FFF2-40B4-BE49-F238E27FC236}">
                <a16:creationId xmlns:a16="http://schemas.microsoft.com/office/drawing/2014/main" xmlns="" id="{6C48DA36-99A9-4793-82CE-FFBC9070723E}"/>
              </a:ext>
            </a:extLst>
          </p:cNvPr>
          <p:cNvSpPr>
            <a:spLocks noChangeArrowheads="1"/>
          </p:cNvSpPr>
          <p:nvPr/>
        </p:nvSpPr>
        <p:spPr bwMode="auto">
          <a:xfrm>
            <a:off x="4478338" y="3822700"/>
            <a:ext cx="7121525" cy="1331913"/>
          </a:xfrm>
          <a:prstGeom prst="rect">
            <a:avLst/>
          </a:prstGeom>
          <a:solidFill>
            <a:srgbClr val="0033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b="1">
                <a:solidFill>
                  <a:srgbClr val="FFFF00"/>
                </a:solidFill>
              </a:rPr>
              <a:t>2. Các môn học tự chọn:</a:t>
            </a:r>
          </a:p>
          <a:p>
            <a:r>
              <a:rPr lang="en-US" altLang="en-US" sz="2400">
                <a:solidFill>
                  <a:srgbClr val="FFFF00"/>
                </a:solidFill>
              </a:rPr>
              <a:t>- Tiếng anh, Tin học và Tiếng dân tộc.</a:t>
            </a:r>
            <a:endParaRPr lang="en-US" altLang="en-US" sz="2400">
              <a:solidFill>
                <a:schemeClr val="bg1"/>
              </a:solidFill>
            </a:endParaRPr>
          </a:p>
        </p:txBody>
      </p:sp>
      <p:sp>
        <p:nvSpPr>
          <p:cNvPr id="108552" name="Rectangle 8">
            <a:extLst>
              <a:ext uri="{FF2B5EF4-FFF2-40B4-BE49-F238E27FC236}">
                <a16:creationId xmlns:a16="http://schemas.microsoft.com/office/drawing/2014/main" xmlns="" id="{81B023B7-5FF0-4CF8-A783-C9211FE1EF5D}"/>
              </a:ext>
            </a:extLst>
          </p:cNvPr>
          <p:cNvSpPr>
            <a:spLocks noChangeArrowheads="1"/>
          </p:cNvSpPr>
          <p:nvPr/>
        </p:nvSpPr>
        <p:spPr bwMode="auto">
          <a:xfrm>
            <a:off x="3676650" y="647700"/>
            <a:ext cx="5848350" cy="8001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1"/>
                </a:solidFill>
              </a:rPr>
              <a:t>THỰC TRẠNG GIÁO DỤC TIỂU HỌC</a:t>
            </a:r>
          </a:p>
        </p:txBody>
      </p:sp>
      <p:sp>
        <p:nvSpPr>
          <p:cNvPr id="108553" name="Text Box 9">
            <a:extLst>
              <a:ext uri="{FF2B5EF4-FFF2-40B4-BE49-F238E27FC236}">
                <a16:creationId xmlns:a16="http://schemas.microsoft.com/office/drawing/2014/main" xmlns="" id="{C4281A10-049F-460F-8A92-CB36E4ADA39C}"/>
              </a:ext>
            </a:extLst>
          </p:cNvPr>
          <p:cNvSpPr txBox="1">
            <a:spLocks noChangeArrowheads="1"/>
          </p:cNvSpPr>
          <p:nvPr/>
        </p:nvSpPr>
        <p:spPr bwMode="auto">
          <a:xfrm>
            <a:off x="2901950" y="790575"/>
            <a:ext cx="387350" cy="5191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a:p>
        </p:txBody>
      </p:sp>
      <p:sp>
        <p:nvSpPr>
          <p:cNvPr id="108554" name="Rectangle 10">
            <a:extLst>
              <a:ext uri="{FF2B5EF4-FFF2-40B4-BE49-F238E27FC236}">
                <a16:creationId xmlns:a16="http://schemas.microsoft.com/office/drawing/2014/main" xmlns="" id="{D357B334-7948-4C70-9B6A-13CBB773828A}"/>
              </a:ext>
            </a:extLst>
          </p:cNvPr>
          <p:cNvSpPr>
            <a:spLocks noChangeArrowheads="1"/>
          </p:cNvSpPr>
          <p:nvPr/>
        </p:nvSpPr>
        <p:spPr bwMode="auto">
          <a:xfrm>
            <a:off x="4491038" y="5346700"/>
            <a:ext cx="7121525" cy="1173163"/>
          </a:xfrm>
          <a:prstGeom prst="rect">
            <a:avLst/>
          </a:prstGeom>
          <a:solidFill>
            <a:srgbClr val="008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b="1">
                <a:solidFill>
                  <a:srgbClr val="FFFF00"/>
                </a:solidFill>
              </a:rPr>
              <a:t>3. Kế hoạch dạy học:</a:t>
            </a:r>
          </a:p>
          <a:p>
            <a:r>
              <a:rPr lang="en-US" altLang="en-US" sz="2400">
                <a:solidFill>
                  <a:srgbClr val="FFFF00"/>
                </a:solidFill>
              </a:rPr>
              <a:t>- Chương trình thiết kế dạy </a:t>
            </a:r>
            <a:r>
              <a:rPr lang="en-US" altLang="en-US" sz="2400" b="1">
                <a:solidFill>
                  <a:schemeClr val="bg1"/>
                </a:solidFill>
              </a:rPr>
              <a:t>học 01 buổi/ngày</a:t>
            </a:r>
            <a:r>
              <a:rPr lang="en-US" altLang="en-US" sz="2400">
                <a:solidFill>
                  <a:schemeClr val="bg1"/>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blinds(horizontal)">
                                      <p:cBhvr>
                                        <p:cTn id="7" dur="500"/>
                                        <p:tgtEl>
                                          <p:spTgt spid="1085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8550"/>
                                        </p:tgtEl>
                                        <p:attrNameLst>
                                          <p:attrName>style.visibility</p:attrName>
                                        </p:attrNameLst>
                                      </p:cBhvr>
                                      <p:to>
                                        <p:strVal val="visible"/>
                                      </p:to>
                                    </p:set>
                                    <p:animEffect transition="in" filter="blinds(horizontal)">
                                      <p:cBhvr>
                                        <p:cTn id="10" dur="500"/>
                                        <p:tgtEl>
                                          <p:spTgt spid="1085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8554"/>
                                        </p:tgtEl>
                                        <p:attrNameLst>
                                          <p:attrName>style.visibility</p:attrName>
                                        </p:attrNameLst>
                                      </p:cBhvr>
                                      <p:to>
                                        <p:strVal val="visible"/>
                                      </p:to>
                                    </p:set>
                                    <p:animEffect transition="in" filter="blinds(horizontal)">
                                      <p:cBhvr>
                                        <p:cTn id="13" dur="500"/>
                                        <p:tgtEl>
                                          <p:spTgt spid="108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p:bldP spid="108550" grpId="0" animBg="1"/>
      <p:bldP spid="1085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B92B5D5A-B0F7-4069-8C26-1057C501C786}"/>
              </a:ext>
            </a:extLst>
          </p:cNvPr>
          <p:cNvSpPr>
            <a:spLocks noGrp="1"/>
          </p:cNvSpPr>
          <p:nvPr>
            <p:ph type="dt" sz="half" idx="10"/>
          </p:nvPr>
        </p:nvSpPr>
        <p:spPr/>
        <p:txBody>
          <a:bodyPr/>
          <a:lstStyle/>
          <a:p>
            <a:pPr>
              <a:defRPr/>
            </a:pPr>
            <a:fld id="{EBA8413C-E343-410F-B6F7-A408C74CE6E2}" type="datetime1">
              <a:rPr lang="en-US"/>
              <a:pPr>
                <a:defRPr/>
              </a:pPr>
              <a:t>3/25/2020</a:t>
            </a:fld>
            <a:endParaRPr lang="en-US"/>
          </a:p>
        </p:txBody>
      </p:sp>
      <p:sp>
        <p:nvSpPr>
          <p:cNvPr id="57346" name="Text Box 2">
            <a:extLst>
              <a:ext uri="{FF2B5EF4-FFF2-40B4-BE49-F238E27FC236}">
                <a16:creationId xmlns:a16="http://schemas.microsoft.com/office/drawing/2014/main" xmlns="" id="{068B681E-808C-4AF2-ADAF-6A4461ECF85C}"/>
              </a:ext>
            </a:extLst>
          </p:cNvPr>
          <p:cNvSpPr txBox="1">
            <a:spLocks noChangeArrowheads="1"/>
          </p:cNvSpPr>
          <p:nvPr/>
        </p:nvSpPr>
        <p:spPr bwMode="auto">
          <a:xfrm>
            <a:off x="3349625" y="758825"/>
            <a:ext cx="8026400" cy="4530725"/>
          </a:xfrm>
          <a:prstGeom prst="rect">
            <a:avLst/>
          </a:prstGeom>
          <a:solidFill>
            <a:srgbClr val="CCFFFF"/>
          </a:solidFill>
          <a:ln w="57150" algn="ctr">
            <a:solidFill>
              <a:srgbClr val="2A08B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Trebuchet MS" panose="020B0603020202020204" pitchFamily="34" charset="0"/>
                <a:cs typeface="Arial" panose="020B0604020202020204" pitchFamily="34" charset="0"/>
              </a:defRPr>
            </a:lvl1pPr>
            <a:lvl2pPr marL="914400" indent="-457200" eaLnBrk="0" hangingPunct="0">
              <a:defRPr>
                <a:solidFill>
                  <a:schemeClr val="tx1"/>
                </a:solidFill>
                <a:latin typeface="Trebuchet MS" panose="020B0603020202020204" pitchFamily="34" charset="0"/>
                <a:cs typeface="Arial" panose="020B0604020202020204" pitchFamily="34" charset="0"/>
              </a:defRPr>
            </a:lvl2pPr>
            <a:lvl3pPr marL="1371600" indent="-457200" eaLnBrk="0" hangingPunct="0">
              <a:defRPr>
                <a:solidFill>
                  <a:schemeClr val="tx1"/>
                </a:solidFill>
                <a:latin typeface="Trebuchet MS" panose="020B0603020202020204" pitchFamily="34" charset="0"/>
                <a:cs typeface="Arial" panose="020B0604020202020204" pitchFamily="34" charset="0"/>
              </a:defRPr>
            </a:lvl3pPr>
            <a:lvl4pPr marL="1828800" indent="-457200" eaLnBrk="0" hangingPunct="0">
              <a:defRPr>
                <a:solidFill>
                  <a:schemeClr val="tx1"/>
                </a:solidFill>
                <a:latin typeface="Trebuchet MS" panose="020B0603020202020204" pitchFamily="34" charset="0"/>
                <a:cs typeface="Arial" panose="020B0604020202020204" pitchFamily="34" charset="0"/>
              </a:defRPr>
            </a:lvl4pPr>
            <a:lvl5pPr marL="2286000" indent="-457200" eaLnBrk="0" hangingPunct="0">
              <a:defRPr>
                <a:solidFill>
                  <a:schemeClr val="tx1"/>
                </a:solidFill>
                <a:latin typeface="Trebuchet MS" panose="020B0603020202020204" pitchFamily="34" charset="0"/>
                <a:cs typeface="Arial" panose="020B0604020202020204" pitchFamily="34" charset="0"/>
              </a:defRPr>
            </a:lvl5pPr>
            <a:lvl6pPr marL="27432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32004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6576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41148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en-US" sz="2400" b="1">
                <a:latin typeface="Arial Unicode MS" panose="020B0604020202020204" pitchFamily="34" charset="-128"/>
              </a:rPr>
              <a:t>1. </a:t>
            </a:r>
            <a:r>
              <a:rPr lang="en-US" altLang="en-US" sz="2400">
                <a:latin typeface="Arial Unicode MS" panose="020B0604020202020204" pitchFamily="34" charset="-128"/>
              </a:rPr>
              <a:t>Đ</a:t>
            </a:r>
            <a:r>
              <a:rPr lang="vi-VN" altLang="en-US" sz="2400">
                <a:latin typeface="Arial Unicode MS" panose="020B0604020202020204" pitchFamily="34" charset="-128"/>
              </a:rPr>
              <a:t>ịnh hướng chung của đổi mới chương trình lần này là hướng đến phát triển phẩm chất, năng lực của </a:t>
            </a:r>
            <a:r>
              <a:rPr lang="en-US" altLang="en-US" sz="2400">
                <a:latin typeface="Arial Unicode MS" panose="020B0604020202020204" pitchFamily="34" charset="-128"/>
              </a:rPr>
              <a:t>HS.</a:t>
            </a:r>
            <a:r>
              <a:rPr lang="vi-VN" altLang="en-US" sz="2400">
                <a:latin typeface="Arial Unicode MS" panose="020B0604020202020204" pitchFamily="34" charset="-128"/>
              </a:rPr>
              <a:t> </a:t>
            </a:r>
            <a:endParaRPr lang="en-US" altLang="en-US" sz="2400">
              <a:latin typeface="Arial Unicode MS" panose="020B0604020202020204" pitchFamily="34" charset="-128"/>
            </a:endParaRPr>
          </a:p>
          <a:p>
            <a:r>
              <a:rPr lang="en-US" altLang="en-US" sz="2400" b="1">
                <a:latin typeface="Arial Unicode MS" panose="020B0604020202020204" pitchFamily="34" charset="-128"/>
              </a:rPr>
              <a:t>2.</a:t>
            </a:r>
            <a:r>
              <a:rPr lang="en-US" altLang="en-US" sz="2400">
                <a:latin typeface="Arial Unicode MS" panose="020B0604020202020204" pitchFamily="34" charset="-128"/>
              </a:rPr>
              <a:t> </a:t>
            </a:r>
            <a:r>
              <a:rPr lang="vi-VN" altLang="en-US" sz="2400">
                <a:latin typeface="Arial Unicode MS" panose="020B0604020202020204" pitchFamily="34" charset="-128"/>
              </a:rPr>
              <a:t>CTGDPT mới là chương trình mở, theo đó địa phương, nhà trường, giáo viên có nhiều quyền và trách nhiệm hơn trong quá trình phát triển, triển khai chương trình giáo dục cho phù hợp với nhu cầu và điều kiện thực tiễn</a:t>
            </a:r>
            <a:r>
              <a:rPr lang="en-US" altLang="en-US" sz="2400">
                <a:latin typeface="Arial Unicode MS" panose="020B0604020202020204" pitchFamily="34" charset="-128"/>
              </a:rPr>
              <a:t> .</a:t>
            </a:r>
          </a:p>
          <a:p>
            <a:r>
              <a:rPr lang="en-US" altLang="en-US" sz="2400" b="1">
                <a:latin typeface="Arial Unicode MS" panose="020B0604020202020204" pitchFamily="34" charset="-128"/>
              </a:rPr>
              <a:t>3.</a:t>
            </a:r>
            <a:r>
              <a:rPr lang="en-US" altLang="en-US" sz="2400">
                <a:latin typeface="Arial Unicode MS" panose="020B0604020202020204" pitchFamily="34" charset="-128"/>
              </a:rPr>
              <a:t> </a:t>
            </a:r>
            <a:r>
              <a:rPr lang="vi-VN" altLang="en-US" sz="2400">
                <a:latin typeface="Arial Unicode MS" panose="020B0604020202020204" pitchFamily="34" charset="-128"/>
              </a:rPr>
              <a:t>Chương trình GDPT mới ở cấp tiểu học thực hiện dạy học 2 buổi/ngày, mỗi ngày bố trí không quá 7 tiết học, mỗi tiết 35 phút. </a:t>
            </a:r>
            <a:endParaRPr lang="en-US" altLang="en-US" sz="2400">
              <a:latin typeface="Arial Unicode MS" panose="020B0604020202020204" pitchFamily="34" charset="-128"/>
            </a:endParaRPr>
          </a:p>
          <a:p>
            <a:r>
              <a:rPr lang="en-US" altLang="en-US" sz="2400" b="1">
                <a:latin typeface="Arial Unicode MS" panose="020B0604020202020204" pitchFamily="34" charset="-128"/>
              </a:rPr>
              <a:t>4.</a:t>
            </a:r>
            <a:r>
              <a:rPr lang="en-US" altLang="en-US" sz="2400">
                <a:latin typeface="Arial Unicode MS" panose="020B0604020202020204" pitchFamily="34" charset="-128"/>
              </a:rPr>
              <a:t> Hai môn học </a:t>
            </a:r>
            <a:r>
              <a:rPr lang="vi-VN" altLang="en-US" sz="2400">
                <a:latin typeface="Arial Unicode MS" panose="020B0604020202020204" pitchFamily="34" charset="-128"/>
              </a:rPr>
              <a:t>Tiếng anh và Tin học </a:t>
            </a:r>
            <a:r>
              <a:rPr lang="en-US" altLang="en-US" sz="2400">
                <a:latin typeface="Arial Unicode MS" panose="020B0604020202020204" pitchFamily="34" charset="-128"/>
              </a:rPr>
              <a:t>chuyển từ tự chọn thành </a:t>
            </a:r>
            <a:r>
              <a:rPr lang="vi-VN" altLang="en-US" sz="2400">
                <a:latin typeface="Arial Unicode MS" panose="020B0604020202020204" pitchFamily="34" charset="-128"/>
              </a:rPr>
              <a:t>môn học bắt buộc</a:t>
            </a:r>
            <a:r>
              <a:rPr lang="en-US" altLang="en-US" sz="2400">
                <a:latin typeface="Arial Unicode MS" panose="020B0604020202020204" pitchFamily="34" charset="-128"/>
              </a:rPr>
              <a:t> .</a:t>
            </a:r>
          </a:p>
        </p:txBody>
      </p:sp>
      <p:sp>
        <p:nvSpPr>
          <p:cNvPr id="57352" name="AutoShape 8">
            <a:extLst>
              <a:ext uri="{FF2B5EF4-FFF2-40B4-BE49-F238E27FC236}">
                <a16:creationId xmlns:a16="http://schemas.microsoft.com/office/drawing/2014/main" xmlns="" id="{8106E48E-3AB4-4E9F-989E-1844CCA7D2A0}"/>
              </a:ext>
            </a:extLst>
          </p:cNvPr>
          <p:cNvSpPr>
            <a:spLocks noChangeArrowheads="1"/>
          </p:cNvSpPr>
          <p:nvPr/>
        </p:nvSpPr>
        <p:spPr bwMode="auto">
          <a:xfrm>
            <a:off x="361950" y="952500"/>
            <a:ext cx="2928938" cy="4432300"/>
          </a:xfrm>
          <a:prstGeom prst="rightArrowCallout">
            <a:avLst>
              <a:gd name="adj1" fmla="val 37832"/>
              <a:gd name="adj2" fmla="val 37832"/>
              <a:gd name="adj3" fmla="val 16667"/>
              <a:gd name="adj4" fmla="val 6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rgbClr val="0033CC"/>
                </a:solidFill>
                <a:latin typeface="Arial Unicode MS" panose="020B0604020202020204" pitchFamily="34" charset="-128"/>
              </a:rPr>
              <a:t>ĐIỂM MỚI</a:t>
            </a:r>
          </a:p>
          <a:p>
            <a:pPr algn="ctr"/>
            <a:r>
              <a:rPr lang="en-US" altLang="en-US" sz="2400" b="1">
                <a:solidFill>
                  <a:srgbClr val="0033CC"/>
                </a:solidFill>
                <a:latin typeface="Arial Unicode MS" panose="020B0604020202020204" pitchFamily="34" charset="-128"/>
              </a:rPr>
              <a:t>KHI THỰC</a:t>
            </a:r>
          </a:p>
          <a:p>
            <a:pPr algn="ctr"/>
            <a:r>
              <a:rPr lang="en-US" altLang="en-US" sz="2400" b="1">
                <a:solidFill>
                  <a:srgbClr val="0033CC"/>
                </a:solidFill>
                <a:latin typeface="Arial Unicode MS" panose="020B0604020202020204" pitchFamily="34" charset="-128"/>
              </a:rPr>
              <a:t>    HIỆN CHƯƠNG </a:t>
            </a:r>
          </a:p>
          <a:p>
            <a:pPr algn="ctr"/>
            <a:r>
              <a:rPr lang="en-US" altLang="en-US" sz="2400" b="1">
                <a:solidFill>
                  <a:srgbClr val="0033CC"/>
                </a:solidFill>
                <a:latin typeface="Arial Unicode MS" panose="020B0604020202020204" pitchFamily="34" charset="-128"/>
              </a:rPr>
              <a:t>TRÌNH 2018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animEffect transition="in" filter="blinds(horizontal)">
                                      <p:cBhvr>
                                        <p:cTn id="7" dur="500"/>
                                        <p:tgtEl>
                                          <p:spTgt spid="573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46"/>
                                        </p:tgtEl>
                                        <p:attrNameLst>
                                          <p:attrName>style.visibility</p:attrName>
                                        </p:attrNameLst>
                                      </p:cBhvr>
                                      <p:to>
                                        <p:strVal val="visible"/>
                                      </p:to>
                                    </p:set>
                                    <p:animEffect transition="in" filter="blinds(horizontal)">
                                      <p:cBhvr>
                                        <p:cTn id="12"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5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360CF0F2-2E27-44AF-9289-AFF3BDF8BAB2}"/>
              </a:ext>
            </a:extLst>
          </p:cNvPr>
          <p:cNvSpPr>
            <a:spLocks noGrp="1"/>
          </p:cNvSpPr>
          <p:nvPr>
            <p:ph type="dt" sz="half" idx="10"/>
          </p:nvPr>
        </p:nvSpPr>
        <p:spPr/>
        <p:txBody>
          <a:bodyPr/>
          <a:lstStyle/>
          <a:p>
            <a:pPr>
              <a:defRPr/>
            </a:pPr>
            <a:fld id="{86016776-8B7D-4602-A88F-4391CD5CAFDA}" type="datetime1">
              <a:rPr lang="en-US"/>
              <a:pPr>
                <a:defRPr/>
              </a:pPr>
              <a:t>3/25/2020</a:t>
            </a:fld>
            <a:endParaRPr lang="en-US"/>
          </a:p>
        </p:txBody>
      </p:sp>
      <p:pic>
        <p:nvPicPr>
          <p:cNvPr id="320516" name="Picture 5">
            <a:extLst>
              <a:ext uri="{FF2B5EF4-FFF2-40B4-BE49-F238E27FC236}">
                <a16:creationId xmlns:a16="http://schemas.microsoft.com/office/drawing/2014/main" xmlns="" id="{7297C014-CD78-4CF5-8C58-FC26E1E66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352425"/>
            <a:ext cx="5749925" cy="61356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20517" name="Picture 6">
            <a:extLst>
              <a:ext uri="{FF2B5EF4-FFF2-40B4-BE49-F238E27FC236}">
                <a16:creationId xmlns:a16="http://schemas.microsoft.com/office/drawing/2014/main" xmlns="" id="{A981AAED-3206-4EF2-8D38-4CA79898D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813" y="403225"/>
            <a:ext cx="5292725" cy="60483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5A65FB8F-5306-4E14-9B82-C22F37ADB564}"/>
              </a:ext>
            </a:extLst>
          </p:cNvPr>
          <p:cNvSpPr>
            <a:spLocks noGrp="1"/>
          </p:cNvSpPr>
          <p:nvPr>
            <p:ph type="dt" sz="half" idx="10"/>
          </p:nvPr>
        </p:nvSpPr>
        <p:spPr/>
        <p:txBody>
          <a:bodyPr/>
          <a:lstStyle/>
          <a:p>
            <a:pPr>
              <a:defRPr/>
            </a:pPr>
            <a:fld id="{7FC4953F-3CC5-4943-8D93-3D8881BDB835}" type="datetime1">
              <a:rPr lang="en-US"/>
              <a:pPr>
                <a:defRPr/>
              </a:pPr>
              <a:t>3/25/2020</a:t>
            </a:fld>
            <a:endParaRPr lang="en-US"/>
          </a:p>
        </p:txBody>
      </p:sp>
      <p:pic>
        <p:nvPicPr>
          <p:cNvPr id="321540" name="Picture 7">
            <a:extLst>
              <a:ext uri="{FF2B5EF4-FFF2-40B4-BE49-F238E27FC236}">
                <a16:creationId xmlns:a16="http://schemas.microsoft.com/office/drawing/2014/main" xmlns="" id="{9BABA8B7-760D-4234-B86C-A4A248548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579438"/>
            <a:ext cx="5468938" cy="58372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21541" name="Picture 8">
            <a:extLst>
              <a:ext uri="{FF2B5EF4-FFF2-40B4-BE49-F238E27FC236}">
                <a16:creationId xmlns:a16="http://schemas.microsoft.com/office/drawing/2014/main" xmlns="" id="{CF92DA56-0EB0-4BAF-ABA8-7671305FD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538" y="563563"/>
            <a:ext cx="5626100" cy="58388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3E66E996-F8AE-4090-A761-6B426BC5BA11}"/>
              </a:ext>
            </a:extLst>
          </p:cNvPr>
          <p:cNvSpPr>
            <a:spLocks noGrp="1"/>
          </p:cNvSpPr>
          <p:nvPr>
            <p:ph type="dt" sz="half" idx="10"/>
          </p:nvPr>
        </p:nvSpPr>
        <p:spPr/>
        <p:txBody>
          <a:bodyPr/>
          <a:lstStyle/>
          <a:p>
            <a:pPr>
              <a:defRPr/>
            </a:pPr>
            <a:fld id="{7B1CC3A2-20CA-4415-9BCC-1AFC9116D6F6}" type="datetime1">
              <a:rPr lang="en-US"/>
              <a:pPr>
                <a:defRPr/>
              </a:pPr>
              <a:t>3/25/2020</a:t>
            </a:fld>
            <a:endParaRPr lang="en-US"/>
          </a:p>
        </p:txBody>
      </p:sp>
      <p:sp>
        <p:nvSpPr>
          <p:cNvPr id="251906" name="Rectangle 5">
            <a:extLst>
              <a:ext uri="{FF2B5EF4-FFF2-40B4-BE49-F238E27FC236}">
                <a16:creationId xmlns:a16="http://schemas.microsoft.com/office/drawing/2014/main" xmlns="" id="{53FE100D-5D1E-4EA7-BB80-7E21CCB37D13}"/>
              </a:ext>
            </a:extLst>
          </p:cNvPr>
          <p:cNvSpPr>
            <a:spLocks noChangeArrowheads="1"/>
          </p:cNvSpPr>
          <p:nvPr/>
        </p:nvSpPr>
        <p:spPr bwMode="auto">
          <a:xfrm>
            <a:off x="627063" y="2178050"/>
            <a:ext cx="10206037"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eaLnBrk="0" hangingPunct="0">
              <a:defRPr>
                <a:solidFill>
                  <a:schemeClr val="tx1"/>
                </a:solidFill>
                <a:latin typeface="Trebuchet MS" panose="020B0603020202020204" pitchFamily="34" charset="0"/>
                <a:cs typeface="Arial" panose="020B0604020202020204" pitchFamily="34" charset="0"/>
              </a:defRPr>
            </a:lvl1pPr>
            <a:lvl2pPr marL="742950" indent="-285750" defTabSz="457200" eaLnBrk="0" hangingPunct="0">
              <a:defRPr>
                <a:solidFill>
                  <a:schemeClr val="tx1"/>
                </a:solidFill>
                <a:latin typeface="Trebuchet MS" panose="020B0603020202020204" pitchFamily="34" charset="0"/>
                <a:cs typeface="Arial" panose="020B0604020202020204" pitchFamily="34" charset="0"/>
              </a:defRPr>
            </a:lvl2pPr>
            <a:lvl3pPr marL="1143000" indent="-228600" defTabSz="457200" eaLnBrk="0" hangingPunct="0">
              <a:defRPr>
                <a:solidFill>
                  <a:schemeClr val="tx1"/>
                </a:solidFill>
                <a:latin typeface="Trebuchet MS" panose="020B0603020202020204" pitchFamily="34" charset="0"/>
                <a:cs typeface="Arial" panose="020B0604020202020204" pitchFamily="34" charset="0"/>
              </a:defRPr>
            </a:lvl3pPr>
            <a:lvl4pPr marL="1600200" indent="-228600" defTabSz="457200" eaLnBrk="0" hangingPunct="0">
              <a:defRPr>
                <a:solidFill>
                  <a:schemeClr val="tx1"/>
                </a:solidFill>
                <a:latin typeface="Trebuchet MS" panose="020B0603020202020204" pitchFamily="34" charset="0"/>
                <a:cs typeface="Arial" panose="020B0604020202020204" pitchFamily="34" charset="0"/>
              </a:defRPr>
            </a:lvl4pPr>
            <a:lvl5pPr marL="2057400" indent="-228600" defTabSz="457200" eaLnBrk="0" hangingPunct="0">
              <a:defRPr>
                <a:solidFill>
                  <a:schemeClr val="tx1"/>
                </a:solidFill>
                <a:latin typeface="Trebuchet MS" panose="020B0603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20000"/>
              </a:spcBef>
            </a:pPr>
            <a:r>
              <a:rPr lang="en-US" altLang="en-US" sz="2800" b="1">
                <a:solidFill>
                  <a:srgbClr val="6600CC"/>
                </a:solidFill>
                <a:latin typeface="Arial" panose="020B0604020202020204" pitchFamily="34" charset="0"/>
              </a:rPr>
              <a:t>PHẦN II</a:t>
            </a:r>
          </a:p>
          <a:p>
            <a:pPr algn="ctr" eaLnBrk="1" hangingPunct="1">
              <a:spcBef>
                <a:spcPct val="20000"/>
              </a:spcBef>
            </a:pPr>
            <a:endParaRPr lang="en-US" altLang="en-US" sz="1400" b="1">
              <a:solidFill>
                <a:srgbClr val="6600CC"/>
              </a:solidFill>
              <a:latin typeface="Arial" panose="020B0604020202020204" pitchFamily="34" charset="0"/>
            </a:endParaRPr>
          </a:p>
          <a:p>
            <a:pPr algn="ctr" eaLnBrk="1" hangingPunct="1">
              <a:spcBef>
                <a:spcPct val="20000"/>
              </a:spcBef>
            </a:pPr>
            <a:r>
              <a:rPr lang="en-US" altLang="en-US" sz="2800" b="1">
                <a:solidFill>
                  <a:srgbClr val="6600CC"/>
                </a:solidFill>
                <a:latin typeface="Arial" panose="020B0604020202020204" pitchFamily="34" charset="0"/>
              </a:rPr>
              <a:t>HƯỚNG DẪN</a:t>
            </a:r>
            <a:r>
              <a:rPr lang="vi-VN" altLang="en-US" sz="2800" b="1">
                <a:solidFill>
                  <a:srgbClr val="6600CC"/>
                </a:solidFill>
                <a:latin typeface="Arial" panose="020B0604020202020204" pitchFamily="34" charset="0"/>
              </a:rPr>
              <a:t> TRIỂN KHAI THỰC HIỆN </a:t>
            </a:r>
            <a:r>
              <a:rPr lang="en-US" altLang="en-US" sz="2800" b="1">
                <a:solidFill>
                  <a:srgbClr val="6600CC"/>
                </a:solidFill>
                <a:latin typeface="Arial" panose="020B0604020202020204" pitchFamily="34" charset="0"/>
              </a:rPr>
              <a:t>KẾ HOẠCH DẠY HỌC THEO </a:t>
            </a:r>
            <a:r>
              <a:rPr lang="vi-VN" altLang="en-US" sz="2800" b="1">
                <a:solidFill>
                  <a:srgbClr val="6600CC"/>
                </a:solidFill>
                <a:latin typeface="Arial" panose="020B0604020202020204" pitchFamily="34" charset="0"/>
              </a:rPr>
              <a:t>CHƯƠNG TRÌNH </a:t>
            </a:r>
            <a:r>
              <a:rPr lang="en-US" altLang="en-US" sz="2800" b="1">
                <a:solidFill>
                  <a:srgbClr val="6600CC"/>
                </a:solidFill>
                <a:latin typeface="Arial" panose="020B0604020202020204" pitchFamily="34" charset="0"/>
              </a:rPr>
              <a:t>GDPT </a:t>
            </a:r>
            <a:r>
              <a:rPr lang="vi-VN" altLang="en-US" sz="2800" b="1">
                <a:solidFill>
                  <a:srgbClr val="6600CC"/>
                </a:solidFill>
                <a:latin typeface="Arial" panose="020B0604020202020204" pitchFamily="34" charset="0"/>
              </a:rPr>
              <a:t>2018 </a:t>
            </a:r>
            <a:endParaRPr lang="en-US" altLang="en-US" sz="2800" b="1">
              <a:solidFill>
                <a:srgbClr val="6600CC"/>
              </a:solidFill>
              <a:latin typeface="Arial" panose="020B0604020202020204" pitchFamily="34" charset="0"/>
            </a:endParaRPr>
          </a:p>
          <a:p>
            <a:pPr algn="ctr" eaLnBrk="1" hangingPunct="1">
              <a:spcBef>
                <a:spcPct val="20000"/>
              </a:spcBef>
            </a:pPr>
            <a:r>
              <a:rPr lang="vi-VN" altLang="en-US" sz="2800" b="1">
                <a:solidFill>
                  <a:srgbClr val="6600CC"/>
                </a:solidFill>
                <a:latin typeface="Arial" panose="020B0604020202020204" pitchFamily="34" charset="0"/>
              </a:rPr>
              <a:t>Ở CẤP TIỂU HỌC</a:t>
            </a:r>
            <a:endParaRPr lang="en-US" altLang="en-US" sz="2800" b="1">
              <a:solidFill>
                <a:srgbClr val="6600CC"/>
              </a:solidFill>
              <a:latin typeface="Arial" panose="020B0604020202020204" pitchFamily="34" charset="0"/>
            </a:endParaRPr>
          </a:p>
        </p:txBody>
      </p:sp>
      <p:sp>
        <p:nvSpPr>
          <p:cNvPr id="251907" name="Text Box 3">
            <a:extLst>
              <a:ext uri="{FF2B5EF4-FFF2-40B4-BE49-F238E27FC236}">
                <a16:creationId xmlns:a16="http://schemas.microsoft.com/office/drawing/2014/main" xmlns="" id="{AD707731-08D8-4442-B1F6-7AEDCA4D9323}"/>
              </a:ext>
            </a:extLst>
          </p:cNvPr>
          <p:cNvSpPr txBox="1">
            <a:spLocks noChangeArrowheads="1"/>
          </p:cNvSpPr>
          <p:nvPr/>
        </p:nvSpPr>
        <p:spPr bwMode="auto">
          <a:xfrm>
            <a:off x="2039938" y="1089025"/>
            <a:ext cx="747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FF0000"/>
                </a:solidFill>
                <a:latin typeface="Times New Roman" panose="02020603050405020304" pitchFamily="18" charset="0"/>
              </a:rPr>
              <a:t>BỘ GIÁO DỤC VÀ ĐÀO TẠO</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xmlns="" id="{75255886-A7EF-4882-84AC-F6E311A5E401}"/>
              </a:ext>
            </a:extLst>
          </p:cNvPr>
          <p:cNvSpPr>
            <a:spLocks noGrp="1"/>
          </p:cNvSpPr>
          <p:nvPr>
            <p:ph type="dt" sz="half" idx="10"/>
          </p:nvPr>
        </p:nvSpPr>
        <p:spPr/>
        <p:txBody>
          <a:bodyPr/>
          <a:lstStyle/>
          <a:p>
            <a:pPr>
              <a:defRPr/>
            </a:pPr>
            <a:fld id="{E861FD06-E713-4D42-ADAB-D49AD5CA55A6}" type="datetime1">
              <a:rPr lang="en-US"/>
              <a:pPr>
                <a:defRPr/>
              </a:pPr>
              <a:t>3/25/2020</a:t>
            </a:fld>
            <a:endParaRPr lang="en-US"/>
          </a:p>
        </p:txBody>
      </p:sp>
      <p:sp>
        <p:nvSpPr>
          <p:cNvPr id="16" name="Rectangle 15">
            <a:extLst>
              <a:ext uri="{FF2B5EF4-FFF2-40B4-BE49-F238E27FC236}">
                <a16:creationId xmlns:a16="http://schemas.microsoft.com/office/drawing/2014/main" xmlns="" id="{D156533E-592B-4E10-98BB-4BBD50700517}"/>
              </a:ext>
            </a:extLst>
          </p:cNvPr>
          <p:cNvSpPr/>
          <p:nvPr/>
        </p:nvSpPr>
        <p:spPr>
          <a:xfrm>
            <a:off x="0" y="0"/>
            <a:ext cx="12192000" cy="727075"/>
          </a:xfrm>
          <a:prstGeom prst="rect">
            <a:avLst/>
          </a:prstGeom>
          <a:solidFill>
            <a:srgbClr val="89C1E3"/>
          </a:solidFill>
          <a:ln w="25400" cap="flat" cmpd="sng" algn="ctr">
            <a:solidFill>
              <a:srgbClr val="4F81BD">
                <a:shade val="50000"/>
              </a:srgbClr>
            </a:solidFill>
            <a:prstDash val="solid"/>
          </a:ln>
          <a:effectLst/>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endParaRPr lang="en-US" altLang="en-US" sz="3200" b="1">
              <a:solidFill>
                <a:srgbClr val="000000"/>
              </a:solidFill>
              <a:latin typeface="Arial" panose="020B0604020202020204" pitchFamily="34" charset="0"/>
            </a:endParaRPr>
          </a:p>
          <a:p>
            <a:pPr algn="ctr" eaLnBrk="1" hangingPunct="1"/>
            <a:r>
              <a:rPr lang="en-US" altLang="en-US" sz="3200" b="1">
                <a:solidFill>
                  <a:srgbClr val="000000"/>
                </a:solidFill>
                <a:latin typeface="Arial" panose="020B0604020202020204" pitchFamily="34" charset="0"/>
              </a:rPr>
              <a:t>ĐIỀU KIỆN THỰC HIỆN CHƯƠNG TRÌNH</a:t>
            </a:r>
          </a:p>
          <a:p>
            <a:pPr algn="ctr" eaLnBrk="1" hangingPunct="1"/>
            <a:endParaRPr lang="en-US" altLang="en-US" sz="3200" b="1">
              <a:solidFill>
                <a:srgbClr val="000000"/>
              </a:solidFill>
              <a:latin typeface="Calibri" panose="020F0502020204030204" pitchFamily="34" charset="0"/>
            </a:endParaRPr>
          </a:p>
        </p:txBody>
      </p:sp>
      <p:sp>
        <p:nvSpPr>
          <p:cNvPr id="4" name="Rounded Rectangle 3">
            <a:extLst>
              <a:ext uri="{FF2B5EF4-FFF2-40B4-BE49-F238E27FC236}">
                <a16:creationId xmlns:a16="http://schemas.microsoft.com/office/drawing/2014/main" xmlns="" id="{33D55ADF-F517-4AB6-9018-F6A8485C742F}"/>
              </a:ext>
            </a:extLst>
          </p:cNvPr>
          <p:cNvSpPr/>
          <p:nvPr/>
        </p:nvSpPr>
        <p:spPr>
          <a:xfrm>
            <a:off x="493713" y="814388"/>
            <a:ext cx="1822450" cy="5745162"/>
          </a:xfrm>
          <a:prstGeom prst="roundRect">
            <a:avLst/>
          </a:prstGeom>
          <a:solidFill>
            <a:srgbClr val="E9E8B6"/>
          </a:solidFill>
          <a:ln w="25400" cap="flat" cmpd="sng" algn="ctr">
            <a:solidFill>
              <a:srgbClr val="4F81BD">
                <a:shade val="50000"/>
              </a:srgbClr>
            </a:solidFill>
            <a:prstDash val="solid"/>
          </a:ln>
          <a:effectLst/>
        </p:spPr>
        <p:txBody>
          <a:bodyPr lIns="0" rIns="0" anchor="ctr"/>
          <a:lstStyle/>
          <a:p>
            <a:pPr algn="ctr" fontAlgn="auto">
              <a:lnSpc>
                <a:spcPct val="110000"/>
              </a:lnSpc>
              <a:spcBef>
                <a:spcPts val="600"/>
              </a:spcBef>
              <a:spcAft>
                <a:spcPts val="600"/>
              </a:spcAft>
              <a:defRPr/>
            </a:pPr>
            <a:endParaRPr lang="en-US" b="1" kern="0" dirty="0">
              <a:solidFill>
                <a:sysClr val="windowText" lastClr="000000"/>
              </a:solidFill>
              <a:latin typeface="Arian (Body)"/>
            </a:endParaRPr>
          </a:p>
          <a:p>
            <a:pPr algn="ctr" fontAlgn="auto">
              <a:lnSpc>
                <a:spcPct val="110000"/>
              </a:lnSpc>
              <a:spcBef>
                <a:spcPts val="1200"/>
              </a:spcBef>
              <a:spcAft>
                <a:spcPts val="1200"/>
              </a:spcAft>
              <a:defRPr/>
            </a:pPr>
            <a:endParaRPr lang="en-US" b="1" kern="0" dirty="0">
              <a:solidFill>
                <a:sysClr val="windowText" lastClr="000000"/>
              </a:solidFill>
              <a:latin typeface="Arian (Body)"/>
            </a:endParaRPr>
          </a:p>
          <a:p>
            <a:pPr algn="ctr" fontAlgn="auto">
              <a:lnSpc>
                <a:spcPts val="3000"/>
              </a:lnSpc>
              <a:spcBef>
                <a:spcPts val="600"/>
              </a:spcBef>
              <a:spcAft>
                <a:spcPts val="600"/>
              </a:spcAft>
              <a:defRPr/>
            </a:pPr>
            <a:r>
              <a:rPr lang="en-US" b="1" kern="0" dirty="0" err="1">
                <a:solidFill>
                  <a:sysClr val="windowText" lastClr="000000"/>
                </a:solidFill>
                <a:latin typeface="Arian (Body)"/>
              </a:rPr>
              <a:t>ĐIỀU</a:t>
            </a:r>
            <a:r>
              <a:rPr lang="en-US" b="1" kern="0" dirty="0">
                <a:solidFill>
                  <a:sysClr val="windowText" lastClr="000000"/>
                </a:solidFill>
                <a:latin typeface="Arian (Body)"/>
              </a:rPr>
              <a:t> </a:t>
            </a:r>
          </a:p>
          <a:p>
            <a:pPr algn="ctr" fontAlgn="auto">
              <a:lnSpc>
                <a:spcPts val="3000"/>
              </a:lnSpc>
              <a:spcBef>
                <a:spcPts val="600"/>
              </a:spcBef>
              <a:spcAft>
                <a:spcPts val="600"/>
              </a:spcAft>
              <a:defRPr/>
            </a:pPr>
            <a:r>
              <a:rPr lang="en-US" b="1" kern="0" dirty="0" err="1">
                <a:solidFill>
                  <a:sysClr val="windowText" lastClr="000000"/>
                </a:solidFill>
                <a:latin typeface="Arian (Body)"/>
              </a:rPr>
              <a:t>KIỆN</a:t>
            </a:r>
            <a:endParaRPr lang="en-US" b="1" kern="0" dirty="0">
              <a:solidFill>
                <a:sysClr val="windowText" lastClr="000000"/>
              </a:solidFill>
              <a:latin typeface="Arian (Body)"/>
            </a:endParaRPr>
          </a:p>
          <a:p>
            <a:pPr algn="ctr" fontAlgn="auto">
              <a:lnSpc>
                <a:spcPts val="3000"/>
              </a:lnSpc>
              <a:spcBef>
                <a:spcPts val="600"/>
              </a:spcBef>
              <a:spcAft>
                <a:spcPts val="600"/>
              </a:spcAft>
              <a:defRPr/>
            </a:pPr>
            <a:r>
              <a:rPr lang="en-US" b="1" kern="0" dirty="0" err="1">
                <a:solidFill>
                  <a:sysClr val="windowText" lastClr="000000"/>
                </a:solidFill>
                <a:latin typeface="Arian (Body)"/>
              </a:rPr>
              <a:t>THỰC</a:t>
            </a:r>
            <a:r>
              <a:rPr lang="en-US" b="1" kern="0" dirty="0">
                <a:solidFill>
                  <a:sysClr val="windowText" lastClr="000000"/>
                </a:solidFill>
                <a:latin typeface="Arian (Body)"/>
              </a:rPr>
              <a:t> </a:t>
            </a:r>
          </a:p>
          <a:p>
            <a:pPr algn="ctr" fontAlgn="auto">
              <a:lnSpc>
                <a:spcPts val="3000"/>
              </a:lnSpc>
              <a:spcBef>
                <a:spcPts val="600"/>
              </a:spcBef>
              <a:spcAft>
                <a:spcPts val="600"/>
              </a:spcAft>
              <a:defRPr/>
            </a:pPr>
            <a:r>
              <a:rPr lang="en-US" b="1" kern="0" dirty="0" err="1">
                <a:solidFill>
                  <a:sysClr val="windowText" lastClr="000000"/>
                </a:solidFill>
                <a:latin typeface="Arian (Body)"/>
              </a:rPr>
              <a:t>HIỆN</a:t>
            </a:r>
            <a:endParaRPr lang="en-US" b="1" kern="0" dirty="0">
              <a:solidFill>
                <a:sysClr val="windowText" lastClr="000000"/>
              </a:solidFill>
              <a:latin typeface="Arian (Body)"/>
            </a:endParaRPr>
          </a:p>
          <a:p>
            <a:pPr algn="ctr" fontAlgn="auto">
              <a:lnSpc>
                <a:spcPts val="3000"/>
              </a:lnSpc>
              <a:spcBef>
                <a:spcPts val="600"/>
              </a:spcBef>
              <a:spcAft>
                <a:spcPts val="600"/>
              </a:spcAft>
              <a:defRPr/>
            </a:pPr>
            <a:r>
              <a:rPr lang="en-US" b="1" kern="0" dirty="0" err="1">
                <a:solidFill>
                  <a:sysClr val="windowText" lastClr="000000"/>
                </a:solidFill>
                <a:latin typeface="Arian (Body)"/>
              </a:rPr>
              <a:t>CHƯƠNG</a:t>
            </a:r>
            <a:r>
              <a:rPr lang="en-US" b="1" kern="0" dirty="0">
                <a:solidFill>
                  <a:sysClr val="windowText" lastClr="000000"/>
                </a:solidFill>
                <a:latin typeface="Arian (Body)"/>
              </a:rPr>
              <a:t> </a:t>
            </a:r>
          </a:p>
          <a:p>
            <a:pPr algn="ctr" fontAlgn="auto">
              <a:lnSpc>
                <a:spcPts val="3000"/>
              </a:lnSpc>
              <a:spcBef>
                <a:spcPts val="600"/>
              </a:spcBef>
              <a:spcAft>
                <a:spcPts val="600"/>
              </a:spcAft>
              <a:defRPr/>
            </a:pPr>
            <a:r>
              <a:rPr lang="en-US" b="1" kern="0" dirty="0" err="1">
                <a:solidFill>
                  <a:sysClr val="windowText" lastClr="000000"/>
                </a:solidFill>
                <a:latin typeface="Arian (Body)"/>
              </a:rPr>
              <a:t>TRÌNH</a:t>
            </a:r>
            <a:r>
              <a:rPr lang="en-US" b="1" kern="0" dirty="0">
                <a:solidFill>
                  <a:sysClr val="windowText" lastClr="000000"/>
                </a:solidFill>
                <a:latin typeface="Arian (Body)"/>
              </a:rPr>
              <a:t> </a:t>
            </a:r>
          </a:p>
          <a:p>
            <a:pPr algn="ctr" fontAlgn="auto">
              <a:lnSpc>
                <a:spcPts val="3000"/>
              </a:lnSpc>
              <a:spcBef>
                <a:spcPts val="600"/>
              </a:spcBef>
              <a:spcAft>
                <a:spcPts val="600"/>
              </a:spcAft>
              <a:defRPr/>
            </a:pPr>
            <a:r>
              <a:rPr lang="en-US" b="1" kern="0" dirty="0" err="1">
                <a:solidFill>
                  <a:sysClr val="windowText" lastClr="000000"/>
                </a:solidFill>
                <a:latin typeface="Arian (Body)"/>
              </a:rPr>
              <a:t>GDPT</a:t>
            </a:r>
            <a:endParaRPr lang="en-US" b="1" kern="0" dirty="0">
              <a:solidFill>
                <a:sysClr val="windowText" lastClr="000000"/>
              </a:solidFill>
              <a:latin typeface="Arian (Body)"/>
            </a:endParaRPr>
          </a:p>
          <a:p>
            <a:pPr algn="ctr" fontAlgn="auto">
              <a:lnSpc>
                <a:spcPts val="3000"/>
              </a:lnSpc>
              <a:spcBef>
                <a:spcPts val="600"/>
              </a:spcBef>
              <a:spcAft>
                <a:spcPts val="600"/>
              </a:spcAft>
              <a:defRPr/>
            </a:pPr>
            <a:r>
              <a:rPr lang="en-US" b="1" kern="0" dirty="0" err="1">
                <a:solidFill>
                  <a:sysClr val="windowText" lastClr="000000"/>
                </a:solidFill>
                <a:latin typeface="Arian (Body)"/>
              </a:rPr>
              <a:t>MỚI</a:t>
            </a:r>
            <a:r>
              <a:rPr lang="en-US" b="1" kern="0" dirty="0">
                <a:solidFill>
                  <a:sysClr val="windowText" lastClr="000000"/>
                </a:solidFill>
                <a:latin typeface="Arian (Body)"/>
              </a:rPr>
              <a:t> </a:t>
            </a:r>
          </a:p>
          <a:p>
            <a:pPr algn="ctr" fontAlgn="auto">
              <a:lnSpc>
                <a:spcPct val="150000"/>
              </a:lnSpc>
              <a:spcBef>
                <a:spcPts val="0"/>
              </a:spcBef>
              <a:spcAft>
                <a:spcPts val="0"/>
              </a:spcAft>
              <a:defRPr/>
            </a:pPr>
            <a:endParaRPr lang="en-US" b="1" kern="0" dirty="0">
              <a:solidFill>
                <a:sysClr val="windowText" lastClr="000000"/>
              </a:solidFill>
              <a:latin typeface="Arian (Body)"/>
            </a:endParaRPr>
          </a:p>
          <a:p>
            <a:pPr algn="ctr" fontAlgn="auto">
              <a:lnSpc>
                <a:spcPct val="110000"/>
              </a:lnSpc>
              <a:spcBef>
                <a:spcPts val="600"/>
              </a:spcBef>
              <a:spcAft>
                <a:spcPts val="600"/>
              </a:spcAft>
              <a:defRPr/>
            </a:pPr>
            <a:endParaRPr lang="en-US" b="1" kern="0" dirty="0">
              <a:solidFill>
                <a:sysClr val="windowText" lastClr="000000"/>
              </a:solidFill>
              <a:latin typeface="Arian (Body)"/>
            </a:endParaRPr>
          </a:p>
          <a:p>
            <a:pPr algn="ctr" fontAlgn="auto">
              <a:lnSpc>
                <a:spcPct val="110000"/>
              </a:lnSpc>
              <a:spcBef>
                <a:spcPts val="600"/>
              </a:spcBef>
              <a:spcAft>
                <a:spcPts val="600"/>
              </a:spcAft>
              <a:defRPr/>
            </a:pPr>
            <a:endParaRPr lang="en-US" b="1" kern="0" dirty="0">
              <a:solidFill>
                <a:sysClr val="windowText" lastClr="000000"/>
              </a:solidFill>
              <a:latin typeface="Arian (Body)"/>
            </a:endParaRPr>
          </a:p>
        </p:txBody>
      </p:sp>
      <p:sp>
        <p:nvSpPr>
          <p:cNvPr id="41988" name="Freeform 12">
            <a:extLst>
              <a:ext uri="{FF2B5EF4-FFF2-40B4-BE49-F238E27FC236}">
                <a16:creationId xmlns:a16="http://schemas.microsoft.com/office/drawing/2014/main" xmlns="" id="{FDB45B6F-2CEC-43E3-AF96-C022B2340CAF}"/>
              </a:ext>
            </a:extLst>
          </p:cNvPr>
          <p:cNvSpPr>
            <a:spLocks/>
          </p:cNvSpPr>
          <p:nvPr/>
        </p:nvSpPr>
        <p:spPr bwMode="auto">
          <a:xfrm>
            <a:off x="2557463" y="762000"/>
            <a:ext cx="8612187" cy="5791200"/>
          </a:xfrm>
          <a:custGeom>
            <a:avLst/>
            <a:gdLst>
              <a:gd name="T0" fmla="*/ 0 w 5094014"/>
              <a:gd name="T1" fmla="*/ 2147483647 h 1636395"/>
              <a:gd name="T2" fmla="*/ 0 w 5094014"/>
              <a:gd name="T3" fmla="*/ 2147483647 h 1636395"/>
              <a:gd name="T4" fmla="*/ 2147483647 w 5094014"/>
              <a:gd name="T5" fmla="*/ 2147483647 h 1636395"/>
              <a:gd name="T6" fmla="*/ 2147483647 w 5094014"/>
              <a:gd name="T7" fmla="*/ 2147483647 h 1636395"/>
              <a:gd name="T8" fmla="*/ 2147483647 w 5094014"/>
              <a:gd name="T9" fmla="*/ 0 h 1636395"/>
              <a:gd name="T10" fmla="*/ 0 w 5094014"/>
              <a:gd name="T11" fmla="*/ 2147483647 h 1636395"/>
              <a:gd name="T12" fmla="*/ 0 60000 65536"/>
              <a:gd name="T13" fmla="*/ 0 60000 65536"/>
              <a:gd name="T14" fmla="*/ 0 60000 65536"/>
              <a:gd name="T15" fmla="*/ 0 60000 65536"/>
              <a:gd name="T16" fmla="*/ 0 60000 65536"/>
              <a:gd name="T17" fmla="*/ 0 60000 65536"/>
              <a:gd name="T18" fmla="*/ 0 w 5094014"/>
              <a:gd name="T19" fmla="*/ 0 h 1636395"/>
              <a:gd name="T20" fmla="*/ 5094014 w 5094014"/>
              <a:gd name="T21" fmla="*/ 1636395 h 1636395"/>
            </a:gdLst>
            <a:ahLst/>
            <a:cxnLst>
              <a:cxn ang="T12">
                <a:pos x="T0" y="T1"/>
              </a:cxn>
              <a:cxn ang="T13">
                <a:pos x="T2" y="T3"/>
              </a:cxn>
              <a:cxn ang="T14">
                <a:pos x="T4" y="T5"/>
              </a:cxn>
              <a:cxn ang="T15">
                <a:pos x="T6" y="T7"/>
              </a:cxn>
              <a:cxn ang="T16">
                <a:pos x="T8" y="T9"/>
              </a:cxn>
              <a:cxn ang="T17">
                <a:pos x="T10" y="T11"/>
              </a:cxn>
            </a:cxnLst>
            <a:rect l="T18" t="T19" r="T20" b="T21"/>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rotWithShape="1">
            <a:gsLst>
              <a:gs pos="0">
                <a:srgbClr val="986C00"/>
              </a:gs>
              <a:gs pos="22000">
                <a:srgbClr val="E4A200"/>
              </a:gs>
              <a:gs pos="61000">
                <a:srgbClr val="FFC331"/>
              </a:gs>
              <a:gs pos="100000">
                <a:srgbClr val="FFC331"/>
              </a:gs>
            </a:gsLst>
            <a:lin ang="10800000" scaled="1"/>
          </a:gradFill>
          <a:ln>
            <a:noFill/>
          </a:ln>
          <a:extLs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lnSpc>
                <a:spcPct val="150000"/>
              </a:lnSpc>
              <a:spcBef>
                <a:spcPct val="0"/>
              </a:spcBef>
              <a:buFontTx/>
              <a:buNone/>
            </a:pPr>
            <a:r>
              <a:rPr lang="en-US" altLang="vi-VN" sz="2400" b="1">
                <a:solidFill>
                  <a:srgbClr val="FF0000"/>
                </a:solidFill>
                <a:latin typeface="Times New Roman" panose="02020603050405020304" pitchFamily="18" charset="0"/>
              </a:rPr>
              <a:t>1. Điều kiện tiên quyết</a:t>
            </a:r>
          </a:p>
          <a:p>
            <a:pPr algn="just" eaLnBrk="1" hangingPunct="1">
              <a:lnSpc>
                <a:spcPct val="150000"/>
              </a:lnSpc>
              <a:spcBef>
                <a:spcPct val="0"/>
              </a:spcBef>
              <a:buFontTx/>
              <a:buChar char="-"/>
            </a:pPr>
            <a:r>
              <a:rPr lang="en-US" altLang="vi-VN" sz="2400" b="1">
                <a:solidFill>
                  <a:srgbClr val="246172"/>
                </a:solidFill>
                <a:latin typeface="Times New Roman" panose="02020603050405020304" pitchFamily="18" charset="0"/>
              </a:rPr>
              <a:t> Sự lãnh đạo, chỉ đạo của cấp ủy, chính quyền</a:t>
            </a:r>
          </a:p>
          <a:p>
            <a:pPr algn="just" eaLnBrk="1" hangingPunct="1">
              <a:lnSpc>
                <a:spcPct val="150000"/>
              </a:lnSpc>
              <a:spcBef>
                <a:spcPct val="0"/>
              </a:spcBef>
              <a:buFontTx/>
              <a:buChar char="-"/>
            </a:pPr>
            <a:r>
              <a:rPr lang="en-US" altLang="vi-VN" sz="2400" b="1">
                <a:solidFill>
                  <a:srgbClr val="246172"/>
                </a:solidFill>
                <a:latin typeface="Times New Roman" panose="02020603050405020304" pitchFamily="18" charset="0"/>
              </a:rPr>
              <a:t> Sự đồng thuận của cộng đồng, xã hội</a:t>
            </a:r>
          </a:p>
          <a:p>
            <a:pPr algn="just" eaLnBrk="1" hangingPunct="1">
              <a:lnSpc>
                <a:spcPct val="150000"/>
              </a:lnSpc>
              <a:spcBef>
                <a:spcPct val="0"/>
              </a:spcBef>
              <a:buFontTx/>
              <a:buChar char="-"/>
            </a:pPr>
            <a:r>
              <a:rPr lang="en-US" altLang="vi-VN" sz="2400" b="1">
                <a:solidFill>
                  <a:srgbClr val="246172"/>
                </a:solidFill>
                <a:latin typeface="Times New Roman" panose="02020603050405020304" pitchFamily="18" charset="0"/>
              </a:rPr>
              <a:t> Động lực đổi mới của CBQLGD và GV</a:t>
            </a:r>
          </a:p>
          <a:p>
            <a:pPr algn="just" eaLnBrk="1" hangingPunct="1">
              <a:lnSpc>
                <a:spcPct val="150000"/>
              </a:lnSpc>
              <a:spcBef>
                <a:spcPct val="0"/>
              </a:spcBef>
              <a:buFontTx/>
              <a:buNone/>
            </a:pPr>
            <a:r>
              <a:rPr lang="en-US" altLang="vi-VN" sz="2400" b="1">
                <a:solidFill>
                  <a:srgbClr val="FF0000"/>
                </a:solidFill>
                <a:latin typeface="Times New Roman" panose="02020603050405020304" pitchFamily="18" charset="0"/>
              </a:rPr>
              <a:t>2. Điều kiện tối thiểu về cơ sở vật chất </a:t>
            </a:r>
          </a:p>
          <a:p>
            <a:pPr algn="just" eaLnBrk="1" hangingPunct="1">
              <a:lnSpc>
                <a:spcPct val="150000"/>
              </a:lnSpc>
              <a:spcBef>
                <a:spcPct val="0"/>
              </a:spcBef>
              <a:buFontTx/>
              <a:buNone/>
            </a:pPr>
            <a:r>
              <a:rPr lang="en-US" altLang="vi-VN" sz="2400" b="1">
                <a:solidFill>
                  <a:srgbClr val="246172"/>
                </a:solidFill>
                <a:latin typeface="Times New Roman" panose="02020603050405020304" pitchFamily="18" charset="0"/>
              </a:rPr>
              <a:t>- Tiểu học học ít nhất 6 buổi/tuần</a:t>
            </a:r>
          </a:p>
          <a:p>
            <a:pPr algn="just" eaLnBrk="1" hangingPunct="1">
              <a:lnSpc>
                <a:spcPct val="150000"/>
              </a:lnSpc>
              <a:spcBef>
                <a:spcPct val="0"/>
              </a:spcBef>
              <a:buFontTx/>
              <a:buNone/>
            </a:pPr>
            <a:r>
              <a:rPr lang="en-US" altLang="vi-VN" sz="2400" b="1">
                <a:solidFill>
                  <a:srgbClr val="246172"/>
                </a:solidFill>
                <a:latin typeface="Times New Roman" panose="02020603050405020304" pitchFamily="18" charset="0"/>
              </a:rPr>
              <a:t>- Sĩ số/lớp đúng quy định của Bộ GDĐT</a:t>
            </a:r>
          </a:p>
          <a:p>
            <a:pPr algn="just" eaLnBrk="1" hangingPunct="1">
              <a:lnSpc>
                <a:spcPct val="150000"/>
              </a:lnSpc>
              <a:spcBef>
                <a:spcPct val="0"/>
              </a:spcBef>
              <a:buFontTx/>
              <a:buChar char="-"/>
            </a:pPr>
            <a:r>
              <a:rPr lang="en-US" altLang="vi-VN" sz="2400" b="1">
                <a:solidFill>
                  <a:srgbClr val="246172"/>
                </a:solidFill>
                <a:latin typeface="Times New Roman" panose="02020603050405020304" pitchFamily="18" charset="0"/>
              </a:rPr>
              <a:t> Lớp học bố trí theo hình thức làm việc nhóm</a:t>
            </a:r>
          </a:p>
          <a:p>
            <a:pPr algn="just" eaLnBrk="1" hangingPunct="1">
              <a:lnSpc>
                <a:spcPct val="150000"/>
              </a:lnSpc>
              <a:spcBef>
                <a:spcPct val="0"/>
              </a:spcBef>
              <a:buFontTx/>
              <a:buChar char="-"/>
            </a:pPr>
            <a:r>
              <a:rPr lang="en-US" altLang="vi-VN" sz="2400" b="1">
                <a:solidFill>
                  <a:srgbClr val="246172"/>
                </a:solidFill>
                <a:latin typeface="Times New Roman" panose="02020603050405020304" pitchFamily="18" charset="0"/>
              </a:rPr>
              <a:t> Có thiết bị dạy học tối thiểu </a:t>
            </a:r>
          </a:p>
        </p:txBody>
      </p:sp>
      <p:grpSp>
        <p:nvGrpSpPr>
          <p:cNvPr id="369669" name="Group 79">
            <a:extLst>
              <a:ext uri="{FF2B5EF4-FFF2-40B4-BE49-F238E27FC236}">
                <a16:creationId xmlns:a16="http://schemas.microsoft.com/office/drawing/2014/main" xmlns="" id="{E6CACA30-6FC3-4113-ABF1-E8B8EE60DF03}"/>
              </a:ext>
            </a:extLst>
          </p:cNvPr>
          <p:cNvGrpSpPr>
            <a:grpSpLocks/>
          </p:cNvGrpSpPr>
          <p:nvPr/>
        </p:nvGrpSpPr>
        <p:grpSpPr bwMode="auto">
          <a:xfrm>
            <a:off x="11029950" y="685800"/>
            <a:ext cx="1162050" cy="5791200"/>
            <a:chOff x="4290590" y="1056604"/>
            <a:chExt cx="793804" cy="1815184"/>
          </a:xfrm>
        </p:grpSpPr>
        <p:sp>
          <p:nvSpPr>
            <p:cNvPr id="15" name="Freeform 14">
              <a:extLst>
                <a:ext uri="{FF2B5EF4-FFF2-40B4-BE49-F238E27FC236}">
                  <a16:creationId xmlns:a16="http://schemas.microsoft.com/office/drawing/2014/main" xmlns="" id="{C1CB7AC4-08A7-45D1-8A77-B24DEF0E262C}"/>
                </a:ext>
              </a:extLst>
            </p:cNvPr>
            <p:cNvSpPr/>
            <p:nvPr/>
          </p:nvSpPr>
          <p:spPr>
            <a:xfrm>
              <a:off x="4290590" y="1166072"/>
              <a:ext cx="793804" cy="170571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rgbClr val="FFC331">
                    <a:lumMod val="50000"/>
                  </a:srgbClr>
                </a:gs>
                <a:gs pos="50000">
                  <a:srgbClr val="FFC331"/>
                </a:gs>
                <a:gs pos="100000">
                  <a:srgbClr val="FFC331">
                    <a:lumMod val="50000"/>
                  </a:srgbClr>
                </a:gs>
              </a:gsLst>
              <a:lin ang="10800000" scaled="1"/>
              <a:tileRect/>
            </a:gradFill>
            <a:ln w="3175" cap="flat" cmpd="sng" algn="ctr">
              <a:noFill/>
              <a:prstDash val="soli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7" name="Freeform 16">
              <a:extLst>
                <a:ext uri="{FF2B5EF4-FFF2-40B4-BE49-F238E27FC236}">
                  <a16:creationId xmlns:a16="http://schemas.microsoft.com/office/drawing/2014/main" xmlns="" id="{CDAED2CB-39FB-4197-91F1-2CE861A6BB32}"/>
                </a:ext>
              </a:extLst>
            </p:cNvPr>
            <p:cNvSpPr/>
            <p:nvPr/>
          </p:nvSpPr>
          <p:spPr>
            <a:xfrm>
              <a:off x="4648452" y="1056604"/>
              <a:ext cx="400156" cy="166691"/>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rgbClr val="FFC331">
                    <a:lumMod val="50000"/>
                  </a:srgbClr>
                </a:gs>
                <a:gs pos="50000">
                  <a:srgbClr val="FFC331"/>
                </a:gs>
                <a:gs pos="100000">
                  <a:srgbClr val="FFC331">
                    <a:lumMod val="50000"/>
                  </a:srgbClr>
                </a:gs>
              </a:gsLst>
              <a:lin ang="10800000" scaled="1"/>
              <a:tileRect/>
            </a:gradFill>
            <a:ln w="3175"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sp>
        <p:nvSpPr>
          <p:cNvPr id="9" name="Date Placeholder 8">
            <a:extLst>
              <a:ext uri="{FF2B5EF4-FFF2-40B4-BE49-F238E27FC236}">
                <a16:creationId xmlns:a16="http://schemas.microsoft.com/office/drawing/2014/main" xmlns="" id="{C15E82B8-0F8E-4BF1-ABA5-C42AAC4EA3BD}"/>
              </a:ext>
            </a:extLst>
          </p:cNvPr>
          <p:cNvSpPr txBox="1">
            <a:spLocks noGrp="1"/>
          </p:cNvSpPr>
          <p:nvPr/>
        </p:nvSpPr>
        <p:spPr>
          <a:xfrm>
            <a:off x="609600" y="6492875"/>
            <a:ext cx="2844800" cy="365125"/>
          </a:xfrm>
          <a:prstGeom prst="rect">
            <a:avLst/>
          </a:prstGeom>
          <a:noFill/>
        </p:spPr>
        <p:txBody>
          <a:bodyPr anchor="ctr"/>
          <a:lstStyle/>
          <a:p>
            <a:pPr fontAlgn="auto">
              <a:spcBef>
                <a:spcPts val="0"/>
              </a:spcBef>
              <a:spcAft>
                <a:spcPts val="0"/>
              </a:spcAft>
              <a:defRPr/>
            </a:pPr>
            <a:fld id="{822A287A-A6A7-4F3A-B304-C84F30B52157}" type="datetime1">
              <a:rPr lang="en-US" sz="1200">
                <a:solidFill>
                  <a:prstClr val="black">
                    <a:tint val="75000"/>
                  </a:prstClr>
                </a:solidFill>
                <a:latin typeface="+mn-lt"/>
                <a:cs typeface="+mn-cs"/>
              </a:rPr>
              <a:pPr fontAlgn="auto">
                <a:spcBef>
                  <a:spcPts val="0"/>
                </a:spcBef>
                <a:spcAft>
                  <a:spcPts val="0"/>
                </a:spcAft>
                <a:defRPr/>
              </a:pPr>
              <a:t>3/25/2020</a:t>
            </a:fld>
            <a:endParaRPr lang="en-US" sz="1200">
              <a:solidFill>
                <a:prstClr val="black">
                  <a:tint val="75000"/>
                </a:prstClr>
              </a:solidFill>
              <a:latin typeface="+mn-lt"/>
              <a:cs typeface="+mn-cs"/>
            </a:endParaRPr>
          </a:p>
        </p:txBody>
      </p:sp>
      <p:sp>
        <p:nvSpPr>
          <p:cNvPr id="369673" name="Slide Number Placeholder 9">
            <a:extLst>
              <a:ext uri="{FF2B5EF4-FFF2-40B4-BE49-F238E27FC236}">
                <a16:creationId xmlns:a16="http://schemas.microsoft.com/office/drawing/2014/main" xmlns="" id="{7A860CEF-2DCE-48F0-9455-D6125D9F1510}"/>
              </a:ext>
            </a:extLst>
          </p:cNvPr>
          <p:cNvSpPr txBox="1">
            <a:spLocks noGrp="1" noChangeArrowheads="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E8D8CF41-87A8-4F91-91AC-EFB289D8ED5D}" type="slidenum">
              <a:rPr lang="en-US" altLang="vi-VN" sz="700">
                <a:solidFill>
                  <a:srgbClr val="898989"/>
                </a:solidFill>
              </a:rPr>
              <a:pPr algn="r" eaLnBrk="1" hangingPunct="1">
                <a:spcBef>
                  <a:spcPct val="0"/>
                </a:spcBef>
                <a:buFontTx/>
                <a:buNone/>
              </a:pPr>
              <a:t>44</a:t>
            </a:fld>
            <a:endParaRPr lang="en-US" altLang="vi-VN" sz="700">
              <a:solidFill>
                <a:srgbClr val="898989"/>
              </a:solidFill>
            </a:endParaRPr>
          </a:p>
        </p:txBody>
      </p:sp>
    </p:spTree>
  </p:cSld>
  <p:clrMapOvr>
    <a:masterClrMapping/>
  </p:clrMapOvr>
  <p:transition spd="slow">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C9D2EE16-AB5B-4B72-979E-68CD885138C3}"/>
              </a:ext>
            </a:extLst>
          </p:cNvPr>
          <p:cNvSpPr>
            <a:spLocks noGrp="1"/>
          </p:cNvSpPr>
          <p:nvPr>
            <p:ph type="dt" sz="half" idx="10"/>
          </p:nvPr>
        </p:nvSpPr>
        <p:spPr/>
        <p:txBody>
          <a:bodyPr/>
          <a:lstStyle/>
          <a:p>
            <a:pPr>
              <a:defRPr/>
            </a:pPr>
            <a:fld id="{1CE37643-A4DA-4FC5-ABF1-D6EAF461FA42}" type="datetime1">
              <a:rPr lang="en-US"/>
              <a:pPr>
                <a:defRPr/>
              </a:pPr>
              <a:t>3/25/2020</a:t>
            </a:fld>
            <a:endParaRPr lang="en-US"/>
          </a:p>
        </p:txBody>
      </p:sp>
      <p:sp>
        <p:nvSpPr>
          <p:cNvPr id="3" name="Hộp Văn bản 2">
            <a:extLst>
              <a:ext uri="{FF2B5EF4-FFF2-40B4-BE49-F238E27FC236}">
                <a16:creationId xmlns:a16="http://schemas.microsoft.com/office/drawing/2014/main" xmlns="" id="{8C6AF215-C196-4486-9817-0C76FD3EBA8F}"/>
              </a:ext>
            </a:extLst>
          </p:cNvPr>
          <p:cNvSpPr txBox="1">
            <a:spLocks noChangeArrowheads="1"/>
          </p:cNvSpPr>
          <p:nvPr/>
        </p:nvSpPr>
        <p:spPr bwMode="auto">
          <a:xfrm>
            <a:off x="304800" y="1184275"/>
            <a:ext cx="11379200" cy="5226050"/>
          </a:xfrm>
          <a:prstGeom prst="rect">
            <a:avLst/>
          </a:prstGeom>
          <a:solidFill>
            <a:schemeClr val="bg1"/>
          </a:solidFill>
          <a:ln w="28575">
            <a:solidFill>
              <a:schemeClr val="tx1"/>
            </a:solidFill>
            <a:miter lim="800000"/>
            <a:headEnd/>
            <a:tailEnd/>
          </a:ln>
        </p:spPr>
        <p:txBody>
          <a:bodyPr>
            <a:spAutoFit/>
          </a:bodyPr>
          <a:lstStyle>
            <a:lvl1pPr marL="457200" indent="-457200"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a:lnSpc>
                <a:spcPct val="110000"/>
              </a:lnSpc>
              <a:spcBef>
                <a:spcPts val="600"/>
              </a:spcBef>
            </a:pPr>
            <a:r>
              <a:rPr lang="en-US" altLang="en-US" sz="2200" b="1" i="1">
                <a:solidFill>
                  <a:srgbClr val="FF3300"/>
                </a:solidFill>
                <a:latin typeface="Arial" panose="020B0604020202020204" pitchFamily="34" charset="0"/>
              </a:rPr>
              <a:t>Đã ban hành:</a:t>
            </a:r>
          </a:p>
          <a:p>
            <a:pPr algn="just">
              <a:lnSpc>
                <a:spcPct val="110000"/>
              </a:lnSpc>
              <a:spcBef>
                <a:spcPts val="600"/>
              </a:spcBef>
            </a:pPr>
            <a:r>
              <a:rPr lang="en-US" altLang="en-US" sz="2200">
                <a:latin typeface="Arial" panose="020B0604020202020204" pitchFamily="34" charset="0"/>
              </a:rPr>
              <a:t>1. Quyết định số 1989/QĐ-BGDĐT ngày 25/5/2018 </a:t>
            </a:r>
            <a:r>
              <a:rPr lang="vi-VN" altLang="en-US" sz="2200">
                <a:latin typeface="Arial" panose="020B0604020202020204" pitchFamily="34" charset="0"/>
              </a:rPr>
              <a:t>của Bộ G</a:t>
            </a:r>
            <a:r>
              <a:rPr lang="en-US" altLang="en-US" sz="2200">
                <a:latin typeface="Arial" panose="020B0604020202020204" pitchFamily="34" charset="0"/>
              </a:rPr>
              <a:t>DĐT</a:t>
            </a:r>
            <a:r>
              <a:rPr lang="vi-VN" altLang="en-US" sz="2200">
                <a:latin typeface="Arial" panose="020B0604020202020204" pitchFamily="34" charset="0"/>
              </a:rPr>
              <a:t> tạo</a:t>
            </a:r>
            <a:r>
              <a:rPr lang="en-US" altLang="en-US" sz="2200">
                <a:latin typeface="Arial" panose="020B0604020202020204" pitchFamily="34" charset="0"/>
              </a:rPr>
              <a:t> ban hành Quy định về chính tả trong CT, SGK GDPT</a:t>
            </a:r>
          </a:p>
          <a:p>
            <a:pPr algn="just">
              <a:lnSpc>
                <a:spcPct val="110000"/>
              </a:lnSpc>
              <a:spcBef>
                <a:spcPts val="600"/>
              </a:spcBef>
            </a:pPr>
            <a:r>
              <a:rPr lang="en-US" altLang="en-US" sz="2200">
                <a:latin typeface="Arial" panose="020B0604020202020204" pitchFamily="34" charset="0"/>
              </a:rPr>
              <a:t>2. </a:t>
            </a:r>
            <a:r>
              <a:rPr lang="vi-VN" altLang="en-US" sz="2200">
                <a:latin typeface="Arial" panose="020B0604020202020204" pitchFamily="34" charset="0"/>
              </a:rPr>
              <a:t>Công văn số 344/BGDĐT-GDTrH ngày 24/01/2019</a:t>
            </a:r>
            <a:r>
              <a:rPr lang="en-US" altLang="en-US" sz="2200">
                <a:latin typeface="Arial" panose="020B0604020202020204" pitchFamily="34" charset="0"/>
              </a:rPr>
              <a:t> về triển khai CT GDPT</a:t>
            </a:r>
          </a:p>
          <a:p>
            <a:pPr algn="just">
              <a:lnSpc>
                <a:spcPct val="110000"/>
              </a:lnSpc>
              <a:spcBef>
                <a:spcPts val="600"/>
              </a:spcBef>
            </a:pPr>
            <a:r>
              <a:rPr lang="en-US" altLang="en-US" sz="2200">
                <a:latin typeface="Arial" panose="020B0604020202020204" pitchFamily="34" charset="0"/>
              </a:rPr>
              <a:t>3. </a:t>
            </a:r>
            <a:r>
              <a:rPr lang="vi-VN" altLang="en-US" sz="2200">
                <a:latin typeface="Arial" panose="020B0604020202020204" pitchFamily="34" charset="0"/>
              </a:rPr>
              <a:t>Thông tư số 05/TT-BGDĐT ban hành </a:t>
            </a:r>
            <a:r>
              <a:rPr lang="en-US" altLang="en-US" sz="2200">
                <a:latin typeface="Arial" panose="020B0604020202020204" pitchFamily="34" charset="0"/>
              </a:rPr>
              <a:t>TBGD </a:t>
            </a:r>
            <a:r>
              <a:rPr lang="vi-VN" altLang="en-US" sz="2200">
                <a:latin typeface="Arial" panose="020B0604020202020204" pitchFamily="34" charset="0"/>
              </a:rPr>
              <a:t>dục tối thiểu</a:t>
            </a:r>
            <a:r>
              <a:rPr lang="en-US" altLang="en-US" sz="2200">
                <a:latin typeface="Arial" panose="020B0604020202020204" pitchFamily="34" charset="0"/>
              </a:rPr>
              <a:t> lớp 1</a:t>
            </a:r>
          </a:p>
          <a:p>
            <a:pPr algn="just">
              <a:lnSpc>
                <a:spcPct val="110000"/>
              </a:lnSpc>
              <a:spcBef>
                <a:spcPts val="600"/>
              </a:spcBef>
            </a:pPr>
            <a:r>
              <a:rPr lang="en-US" altLang="en-US" sz="2200">
                <a:latin typeface="Arial" panose="020B0604020202020204" pitchFamily="34" charset="0"/>
              </a:rPr>
              <a:t>4. Công  văn số 1106</a:t>
            </a:r>
            <a:r>
              <a:rPr lang="vi-VN" altLang="en-US" sz="2200">
                <a:latin typeface="Arial" panose="020B0604020202020204" pitchFamily="34" charset="0"/>
              </a:rPr>
              <a:t>/BGDĐT-GDTrH</a:t>
            </a:r>
            <a:r>
              <a:rPr lang="en-US" altLang="en-US" sz="2200">
                <a:latin typeface="Arial" panose="020B0604020202020204" pitchFamily="34" charset="0"/>
              </a:rPr>
              <a:t> ngày 20/3/2019 về việc</a:t>
            </a:r>
            <a:r>
              <a:rPr lang="vi-VN" altLang="en-US" sz="2200">
                <a:latin typeface="Arial" panose="020B0604020202020204" pitchFamily="34" charset="0"/>
              </a:rPr>
              <a:t> biên soạn và tổ chức thực hiện nội dung GD địa phương trong </a:t>
            </a:r>
            <a:r>
              <a:rPr lang="en-US" altLang="en-US" sz="2200">
                <a:latin typeface="Arial" panose="020B0604020202020204" pitchFamily="34" charset="0"/>
              </a:rPr>
              <a:t>CT GDPT</a:t>
            </a:r>
          </a:p>
          <a:p>
            <a:pPr algn="just">
              <a:lnSpc>
                <a:spcPct val="110000"/>
              </a:lnSpc>
              <a:spcBef>
                <a:spcPts val="600"/>
              </a:spcBef>
              <a:buFontTx/>
              <a:buAutoNum type="arabicPeriod" startAt="5"/>
            </a:pPr>
            <a:r>
              <a:rPr lang="en-US" altLang="en-US" sz="2200">
                <a:latin typeface="Arial" panose="020B0604020202020204" pitchFamily="34" charset="0"/>
              </a:rPr>
              <a:t>Kế hoạch ĐT, BD GV thực hiện CT-SGK mới</a:t>
            </a:r>
          </a:p>
          <a:p>
            <a:pPr algn="just">
              <a:lnSpc>
                <a:spcPct val="110000"/>
              </a:lnSpc>
              <a:spcBef>
                <a:spcPts val="600"/>
              </a:spcBef>
            </a:pPr>
            <a:r>
              <a:rPr lang="en-US" altLang="en-US" sz="2200" b="1" i="1">
                <a:solidFill>
                  <a:srgbClr val="FF3300"/>
                </a:solidFill>
                <a:latin typeface="Arial" panose="020B0604020202020204" pitchFamily="34" charset="0"/>
              </a:rPr>
              <a:t>Sẽ ban hành:,</a:t>
            </a:r>
          </a:p>
          <a:p>
            <a:pPr algn="just">
              <a:lnSpc>
                <a:spcPct val="110000"/>
              </a:lnSpc>
              <a:spcBef>
                <a:spcPts val="600"/>
              </a:spcBef>
            </a:pPr>
            <a:r>
              <a:rPr lang="en-US" altLang="en-US" sz="2200">
                <a:latin typeface="Arial" panose="020B0604020202020204" pitchFamily="34" charset="0"/>
              </a:rPr>
              <a:t>1. </a:t>
            </a:r>
            <a:r>
              <a:rPr lang="vi-VN" altLang="en-US" sz="2200">
                <a:latin typeface="Arial" panose="020B0604020202020204" pitchFamily="34" charset="0"/>
              </a:rPr>
              <a:t>Công văn hướng dẫn CTGDPT</a:t>
            </a:r>
            <a:endParaRPr lang="en-US" altLang="en-US" sz="2200">
              <a:latin typeface="Arial" panose="020B0604020202020204" pitchFamily="34" charset="0"/>
            </a:endParaRPr>
          </a:p>
          <a:p>
            <a:pPr algn="just">
              <a:lnSpc>
                <a:spcPct val="110000"/>
              </a:lnSpc>
              <a:spcBef>
                <a:spcPts val="600"/>
              </a:spcBef>
            </a:pPr>
            <a:r>
              <a:rPr lang="en-US" altLang="en-US" sz="2200">
                <a:latin typeface="Arial" panose="020B0604020202020204" pitchFamily="34" charset="0"/>
              </a:rPr>
              <a:t> 2.</a:t>
            </a:r>
            <a:r>
              <a:rPr lang="vi-VN" altLang="en-US" sz="2200">
                <a:latin typeface="Arial" panose="020B0604020202020204" pitchFamily="34" charset="0"/>
              </a:rPr>
              <a:t> Thông tư ban hành Điều lệ trường học</a:t>
            </a:r>
            <a:r>
              <a:rPr lang="en-US" altLang="en-US" sz="2200">
                <a:latin typeface="Arial" panose="020B0604020202020204" pitchFamily="34" charset="0"/>
              </a:rPr>
              <a:t>,</a:t>
            </a:r>
            <a:r>
              <a:rPr lang="vi-VN" altLang="en-US" sz="2200">
                <a:latin typeface="Arial" panose="020B0604020202020204" pitchFamily="34" charset="0"/>
              </a:rPr>
              <a:t>     </a:t>
            </a:r>
            <a:endParaRPr lang="en-US" altLang="en-US" sz="2200">
              <a:latin typeface="Arial" panose="020B0604020202020204" pitchFamily="34" charset="0"/>
            </a:endParaRPr>
          </a:p>
          <a:p>
            <a:pPr algn="just">
              <a:lnSpc>
                <a:spcPct val="110000"/>
              </a:lnSpc>
              <a:spcBef>
                <a:spcPts val="600"/>
              </a:spcBef>
            </a:pPr>
            <a:r>
              <a:rPr lang="vi-VN" altLang="en-US" sz="2200">
                <a:latin typeface="Arial" panose="020B0604020202020204" pitchFamily="34" charset="0"/>
              </a:rPr>
              <a:t> </a:t>
            </a:r>
            <a:r>
              <a:rPr lang="en-US" altLang="en-US" sz="2200">
                <a:latin typeface="Arial" panose="020B0604020202020204" pitchFamily="34" charset="0"/>
              </a:rPr>
              <a:t>3.</a:t>
            </a:r>
            <a:r>
              <a:rPr lang="vi-VN" altLang="en-US" sz="2200">
                <a:latin typeface="Arial" panose="020B0604020202020204" pitchFamily="34" charset="0"/>
              </a:rPr>
              <a:t> </a:t>
            </a:r>
            <a:r>
              <a:rPr lang="en-US" altLang="en-US" sz="2200">
                <a:latin typeface="Arial" panose="020B0604020202020204" pitchFamily="34" charset="0"/>
              </a:rPr>
              <a:t>Thông tư hướng dẫn chọn SGK sử dụng trong cơ sở GD,…</a:t>
            </a:r>
            <a:endParaRPr lang="vi-VN" altLang="en-US" sz="2200">
              <a:latin typeface="Arial" panose="020B0604020202020204" pitchFamily="34" charset="0"/>
            </a:endParaRPr>
          </a:p>
        </p:txBody>
      </p:sp>
      <p:sp>
        <p:nvSpPr>
          <p:cNvPr id="362499" name="Hộp Văn bản 3">
            <a:extLst>
              <a:ext uri="{FF2B5EF4-FFF2-40B4-BE49-F238E27FC236}">
                <a16:creationId xmlns:a16="http://schemas.microsoft.com/office/drawing/2014/main" xmlns="" id="{8692FE64-29A9-4270-8646-1A3F9395FA21}"/>
              </a:ext>
            </a:extLst>
          </p:cNvPr>
          <p:cNvSpPr txBox="1">
            <a:spLocks noChangeArrowheads="1"/>
          </p:cNvSpPr>
          <p:nvPr/>
        </p:nvSpPr>
        <p:spPr bwMode="auto">
          <a:xfrm>
            <a:off x="609600" y="304800"/>
            <a:ext cx="11277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n-US" altLang="vi-VN" sz="2800" b="1">
                <a:solidFill>
                  <a:srgbClr val="C00000"/>
                </a:solidFill>
                <a:latin typeface="Arial" panose="020B0604020202020204" pitchFamily="34" charset="0"/>
              </a:rPr>
              <a:t>NHỮNG CHỈ ĐẠO CHUNG CỦA BỘ GIÁO DỤC VÀ ĐÀO TẠO</a:t>
            </a:r>
            <a:endParaRPr lang="vi-VN" altLang="vi-VN" sz="2800" b="1">
              <a:solidFill>
                <a:srgbClr val="C00000"/>
              </a:solidFill>
              <a:latin typeface="Arial" panose="020B0604020202020204" pitchFamily="34" charset="0"/>
            </a:endParaRPr>
          </a:p>
          <a:p>
            <a:pPr algn="ctr"/>
            <a:endParaRPr lang="vi-VN" altLang="vi-VN" sz="2800">
              <a:solidFill>
                <a:srgbClr val="C00000"/>
              </a:solidFill>
              <a:latin typeface="Arial" panose="020B0604020202020204"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xmlns="" id="{6DE97DA0-C1BC-4ADF-9948-E10C82D30224}"/>
              </a:ext>
            </a:extLst>
          </p:cNvPr>
          <p:cNvSpPr>
            <a:spLocks noGrp="1"/>
          </p:cNvSpPr>
          <p:nvPr>
            <p:ph type="dt" sz="half" idx="10"/>
          </p:nvPr>
        </p:nvSpPr>
        <p:spPr/>
        <p:txBody>
          <a:bodyPr/>
          <a:lstStyle/>
          <a:p>
            <a:pPr>
              <a:defRPr/>
            </a:pPr>
            <a:fld id="{9CBE336F-0A4D-4333-AD18-83937CC981AB}" type="datetime1">
              <a:rPr lang="en-US"/>
              <a:pPr>
                <a:defRPr/>
              </a:pPr>
              <a:t>3/25/2020</a:t>
            </a:fld>
            <a:endParaRPr lang="en-US"/>
          </a:p>
        </p:txBody>
      </p:sp>
      <p:sp>
        <p:nvSpPr>
          <p:cNvPr id="335874" name="Text Box 2">
            <a:extLst>
              <a:ext uri="{FF2B5EF4-FFF2-40B4-BE49-F238E27FC236}">
                <a16:creationId xmlns:a16="http://schemas.microsoft.com/office/drawing/2014/main" xmlns="" id="{4632D992-4893-4FD3-A331-1E9F2493FBE7}"/>
              </a:ext>
            </a:extLst>
          </p:cNvPr>
          <p:cNvSpPr txBox="1">
            <a:spLocks noChangeArrowheads="1"/>
          </p:cNvSpPr>
          <p:nvPr/>
        </p:nvSpPr>
        <p:spPr bwMode="auto">
          <a:xfrm>
            <a:off x="3535363" y="1827213"/>
            <a:ext cx="8397875" cy="1955800"/>
          </a:xfrm>
          <a:prstGeom prst="rect">
            <a:avLst/>
          </a:prstGeom>
          <a:solidFill>
            <a:srgbClr val="CCFFFF"/>
          </a:solidFill>
          <a:ln w="38100" algn="ctr">
            <a:solidFill>
              <a:srgbClr val="2A08B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Trebuchet MS" panose="020B0603020202020204" pitchFamily="34" charset="0"/>
                <a:cs typeface="Arial" panose="020B0604020202020204" pitchFamily="34" charset="0"/>
              </a:defRPr>
            </a:lvl1pPr>
            <a:lvl2pPr marL="914400" indent="-457200" eaLnBrk="0" hangingPunct="0">
              <a:defRPr>
                <a:solidFill>
                  <a:schemeClr val="tx1"/>
                </a:solidFill>
                <a:latin typeface="Trebuchet MS" panose="020B0603020202020204" pitchFamily="34" charset="0"/>
                <a:cs typeface="Arial" panose="020B0604020202020204" pitchFamily="34" charset="0"/>
              </a:defRPr>
            </a:lvl2pPr>
            <a:lvl3pPr marL="1371600" indent="-457200" eaLnBrk="0" hangingPunct="0">
              <a:defRPr>
                <a:solidFill>
                  <a:schemeClr val="tx1"/>
                </a:solidFill>
                <a:latin typeface="Trebuchet MS" panose="020B0603020202020204" pitchFamily="34" charset="0"/>
                <a:cs typeface="Arial" panose="020B0604020202020204" pitchFamily="34" charset="0"/>
              </a:defRPr>
            </a:lvl3pPr>
            <a:lvl4pPr marL="1828800" indent="-457200" eaLnBrk="0" hangingPunct="0">
              <a:defRPr>
                <a:solidFill>
                  <a:schemeClr val="tx1"/>
                </a:solidFill>
                <a:latin typeface="Trebuchet MS" panose="020B0603020202020204" pitchFamily="34" charset="0"/>
                <a:cs typeface="Arial" panose="020B0604020202020204" pitchFamily="34" charset="0"/>
              </a:defRPr>
            </a:lvl4pPr>
            <a:lvl5pPr marL="2286000" indent="-457200" eaLnBrk="0" hangingPunct="0">
              <a:defRPr>
                <a:solidFill>
                  <a:schemeClr val="tx1"/>
                </a:solidFill>
                <a:latin typeface="Trebuchet MS" panose="020B0603020202020204" pitchFamily="34" charset="0"/>
                <a:cs typeface="Arial" panose="020B0604020202020204" pitchFamily="34" charset="0"/>
              </a:defRPr>
            </a:lvl5pPr>
            <a:lvl6pPr marL="27432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32004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6576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41148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buFontTx/>
              <a:buAutoNum type="arabicPeriod"/>
            </a:pPr>
            <a:r>
              <a:rPr lang="en-US" altLang="en-US" sz="2400" b="1">
                <a:latin typeface="Arial Unicode MS" panose="020B0604020202020204" pitchFamily="34" charset="-128"/>
              </a:rPr>
              <a:t>Các môn học và hoạt động GD bắt buộc:</a:t>
            </a:r>
          </a:p>
          <a:p>
            <a:pPr>
              <a:buFontTx/>
              <a:buChar char="-"/>
            </a:pPr>
            <a:r>
              <a:rPr lang="en-US" altLang="en-US" sz="2400" b="1">
                <a:solidFill>
                  <a:srgbClr val="FF3300"/>
                </a:solidFill>
                <a:latin typeface="Arial Unicode MS" panose="020B0604020202020204" pitchFamily="34" charset="-128"/>
              </a:rPr>
              <a:t>Lớp 1,2:</a:t>
            </a:r>
            <a:r>
              <a:rPr lang="en-US" altLang="en-US" sz="2400">
                <a:latin typeface="Arial Unicode MS" panose="020B0604020202020204" pitchFamily="34" charset="-128"/>
              </a:rPr>
              <a:t> thực hiện 07 môn học và 01 hoạt động  </a:t>
            </a:r>
            <a:r>
              <a:rPr lang="en-US" altLang="en-US" sz="2400" b="1">
                <a:solidFill>
                  <a:srgbClr val="FF3300"/>
                </a:solidFill>
                <a:latin typeface="Arial Unicode MS" panose="020B0604020202020204" pitchFamily="34" charset="-128"/>
              </a:rPr>
              <a:t>25</a:t>
            </a:r>
            <a:r>
              <a:rPr lang="en-US" altLang="en-US" sz="2400">
                <a:latin typeface="Arial Unicode MS" panose="020B0604020202020204" pitchFamily="34" charset="-128"/>
              </a:rPr>
              <a:t> tiết/tuần.</a:t>
            </a:r>
          </a:p>
          <a:p>
            <a:pPr>
              <a:buFontTx/>
              <a:buChar char="-"/>
            </a:pPr>
            <a:r>
              <a:rPr lang="en-US" altLang="en-US" sz="2400" b="1">
                <a:solidFill>
                  <a:srgbClr val="FF3300"/>
                </a:solidFill>
                <a:latin typeface="Arial Unicode MS" panose="020B0604020202020204" pitchFamily="34" charset="-128"/>
              </a:rPr>
              <a:t>Lớp 3:</a:t>
            </a:r>
            <a:r>
              <a:rPr lang="en-US" altLang="en-US" sz="2400">
                <a:latin typeface="Arial Unicode MS" panose="020B0604020202020204" pitchFamily="34" charset="-128"/>
              </a:rPr>
              <a:t> 08 môn học và 01 hoạt động, </a:t>
            </a:r>
            <a:r>
              <a:rPr lang="en-US" altLang="en-US" sz="2400" b="1">
                <a:solidFill>
                  <a:srgbClr val="FF3300"/>
                </a:solidFill>
                <a:latin typeface="Arial Unicode MS" panose="020B0604020202020204" pitchFamily="34" charset="-128"/>
              </a:rPr>
              <a:t>28 </a:t>
            </a:r>
            <a:r>
              <a:rPr lang="en-US" altLang="en-US" sz="2400">
                <a:latin typeface="Arial Unicode MS" panose="020B0604020202020204" pitchFamily="34" charset="-128"/>
              </a:rPr>
              <a:t>tiết/tuần</a:t>
            </a:r>
          </a:p>
          <a:p>
            <a:pPr>
              <a:buFontTx/>
              <a:buChar char="-"/>
            </a:pPr>
            <a:r>
              <a:rPr lang="en-US" altLang="en-US" sz="2400" b="1">
                <a:solidFill>
                  <a:srgbClr val="FF3300"/>
                </a:solidFill>
                <a:latin typeface="Arial Unicode MS" panose="020B0604020202020204" pitchFamily="34" charset="-128"/>
              </a:rPr>
              <a:t>Lớp 4,5:</a:t>
            </a:r>
            <a:r>
              <a:rPr lang="en-US" altLang="en-US" sz="2400">
                <a:latin typeface="Arial Unicode MS" panose="020B0604020202020204" pitchFamily="34" charset="-128"/>
              </a:rPr>
              <a:t> 10 môn học và 01 hoat động, </a:t>
            </a:r>
            <a:r>
              <a:rPr lang="en-US" altLang="en-US" sz="2400" b="1">
                <a:solidFill>
                  <a:srgbClr val="FF3300"/>
                </a:solidFill>
                <a:latin typeface="Arial Unicode MS" panose="020B0604020202020204" pitchFamily="34" charset="-128"/>
              </a:rPr>
              <a:t>30 </a:t>
            </a:r>
            <a:r>
              <a:rPr lang="en-US" altLang="en-US" sz="2400">
                <a:latin typeface="Arial Unicode MS" panose="020B0604020202020204" pitchFamily="34" charset="-128"/>
              </a:rPr>
              <a:t>tiết/tuần.</a:t>
            </a:r>
          </a:p>
        </p:txBody>
      </p:sp>
      <p:grpSp>
        <p:nvGrpSpPr>
          <p:cNvPr id="11" name="Group 10">
            <a:extLst>
              <a:ext uri="{FF2B5EF4-FFF2-40B4-BE49-F238E27FC236}">
                <a16:creationId xmlns:a16="http://schemas.microsoft.com/office/drawing/2014/main" xmlns="" id="{95C6A470-9501-47AE-9E06-E653A0D9F582}"/>
              </a:ext>
            </a:extLst>
          </p:cNvPr>
          <p:cNvGrpSpPr/>
          <p:nvPr/>
        </p:nvGrpSpPr>
        <p:grpSpPr>
          <a:xfrm>
            <a:off x="2152359" y="636458"/>
            <a:ext cx="9174160" cy="943912"/>
            <a:chOff x="3629607" y="578499"/>
            <a:chExt cx="4707293" cy="615820"/>
          </a:xfrm>
          <a:solidFill>
            <a:srgbClr val="0070C0"/>
          </a:solidFill>
        </p:grpSpPr>
        <p:sp>
          <p:nvSpPr>
            <p:cNvPr id="10" name="Rectangle 9">
              <a:extLst>
                <a:ext uri="{FF2B5EF4-FFF2-40B4-BE49-F238E27FC236}">
                  <a16:creationId xmlns:a16="http://schemas.microsoft.com/office/drawing/2014/main" xmlns="" id="{B7FAA927-15E4-4D8D-8B29-6CFD8BA1E161}"/>
                </a:ext>
              </a:extLst>
            </p:cNvPr>
            <p:cNvSpPr/>
            <p:nvPr/>
          </p:nvSpPr>
          <p:spPr>
            <a:xfrm>
              <a:off x="3988835" y="578499"/>
              <a:ext cx="4348065" cy="615820"/>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latin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chọn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tài</a:t>
              </a:r>
              <a:endParaRPr lang="en-US" sz="2400" b="1"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xmlns="" id="{33DDFBF0-3AFE-41B9-A751-D85BF38D891A}"/>
                </a:ext>
              </a:extLst>
            </p:cNvPr>
            <p:cNvSpPr/>
            <p:nvPr/>
          </p:nvSpPr>
          <p:spPr>
            <a:xfrm>
              <a:off x="3629607" y="578499"/>
              <a:ext cx="718457" cy="615820"/>
            </a:xfrm>
            <a:prstGeom prst="ellipse">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70C0"/>
                  </a:solidFill>
                  <a:latin typeface="Times New Roman" panose="02020603050405020304" pitchFamily="18" charset="0"/>
                  <a:cs typeface="Times New Roman" panose="02020603050405020304" pitchFamily="18" charset="0"/>
                </a:rPr>
                <a:t>1</a:t>
              </a:r>
            </a:p>
          </p:txBody>
        </p:sp>
      </p:grpSp>
      <p:sp>
        <p:nvSpPr>
          <p:cNvPr id="335876" name="AutoShape 4">
            <a:extLst>
              <a:ext uri="{FF2B5EF4-FFF2-40B4-BE49-F238E27FC236}">
                <a16:creationId xmlns:a16="http://schemas.microsoft.com/office/drawing/2014/main" xmlns="" id="{2141EC57-78AB-4217-9FEC-43A709E64E1E}"/>
              </a:ext>
            </a:extLst>
          </p:cNvPr>
          <p:cNvSpPr>
            <a:spLocks noChangeArrowheads="1"/>
          </p:cNvSpPr>
          <p:nvPr/>
        </p:nvSpPr>
        <p:spPr bwMode="auto">
          <a:xfrm>
            <a:off x="280988" y="1730375"/>
            <a:ext cx="2882900" cy="4514850"/>
          </a:xfrm>
          <a:prstGeom prst="rightArrowCallout">
            <a:avLst>
              <a:gd name="adj1" fmla="val 39152"/>
              <a:gd name="adj2" fmla="val 39152"/>
              <a:gd name="adj3" fmla="val 16667"/>
              <a:gd name="adj4" fmla="val 66667"/>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b="1">
              <a:solidFill>
                <a:schemeClr val="bg1"/>
              </a:solidFill>
            </a:endParaRPr>
          </a:p>
          <a:p>
            <a:pPr algn="ctr"/>
            <a:r>
              <a:rPr lang="en-US" altLang="en-US" sz="2400" b="1">
                <a:solidFill>
                  <a:schemeClr val="bg1"/>
                </a:solidFill>
              </a:rPr>
              <a:t>GIÁO DỤC</a:t>
            </a:r>
          </a:p>
          <a:p>
            <a:pPr algn="ctr"/>
            <a:r>
              <a:rPr lang="en-US" altLang="en-US" sz="2400" b="1">
                <a:solidFill>
                  <a:schemeClr val="bg1"/>
                </a:solidFill>
              </a:rPr>
              <a:t> TIỂU HỌC</a:t>
            </a:r>
          </a:p>
          <a:p>
            <a:pPr algn="ctr"/>
            <a:r>
              <a:rPr lang="en-US" altLang="en-US" sz="2400" b="1">
                <a:solidFill>
                  <a:schemeClr val="bg1"/>
                </a:solidFill>
              </a:rPr>
              <a:t> THEO </a:t>
            </a:r>
          </a:p>
          <a:p>
            <a:pPr algn="ctr"/>
            <a:r>
              <a:rPr lang="en-US" altLang="en-US" sz="2400" b="1">
                <a:solidFill>
                  <a:schemeClr val="bg1"/>
                </a:solidFill>
              </a:rPr>
              <a:t>CHƯƠNG </a:t>
            </a:r>
          </a:p>
          <a:p>
            <a:pPr algn="ctr"/>
            <a:r>
              <a:rPr lang="en-US" altLang="en-US" sz="2400" b="1">
                <a:solidFill>
                  <a:schemeClr val="bg1"/>
                </a:solidFill>
              </a:rPr>
              <a:t>TRÌNH 2018</a:t>
            </a:r>
          </a:p>
        </p:txBody>
      </p:sp>
      <p:sp>
        <p:nvSpPr>
          <p:cNvPr id="335877" name="Rectangle 5">
            <a:extLst>
              <a:ext uri="{FF2B5EF4-FFF2-40B4-BE49-F238E27FC236}">
                <a16:creationId xmlns:a16="http://schemas.microsoft.com/office/drawing/2014/main" xmlns="" id="{4754ADED-CE54-4B98-B2DC-C9BF9FB54139}"/>
              </a:ext>
            </a:extLst>
          </p:cNvPr>
          <p:cNvSpPr>
            <a:spLocks noChangeArrowheads="1"/>
          </p:cNvSpPr>
          <p:nvPr/>
        </p:nvSpPr>
        <p:spPr bwMode="auto">
          <a:xfrm>
            <a:off x="3492500" y="3892550"/>
            <a:ext cx="8477250" cy="1331913"/>
          </a:xfrm>
          <a:prstGeom prst="rect">
            <a:avLst/>
          </a:prstGeom>
          <a:solidFill>
            <a:srgbClr val="008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b="1">
                <a:solidFill>
                  <a:srgbClr val="FFFF00"/>
                </a:solidFill>
              </a:rPr>
              <a:t>2. Các môn học tự chọn:</a:t>
            </a:r>
          </a:p>
          <a:p>
            <a:r>
              <a:rPr lang="en-US" altLang="en-US" sz="2400">
                <a:solidFill>
                  <a:srgbClr val="FFFF00"/>
                </a:solidFill>
              </a:rPr>
              <a:t>- Ngoại ngữ 1 (lớp 1,2) và Tiếng dân tộc (lớp 1,2,3,4,5)</a:t>
            </a:r>
            <a:endParaRPr lang="en-US" altLang="en-US" sz="2400">
              <a:solidFill>
                <a:schemeClr val="bg1"/>
              </a:solidFill>
            </a:endParaRPr>
          </a:p>
        </p:txBody>
      </p:sp>
      <p:sp>
        <p:nvSpPr>
          <p:cNvPr id="335878" name="Rectangle 6">
            <a:extLst>
              <a:ext uri="{FF2B5EF4-FFF2-40B4-BE49-F238E27FC236}">
                <a16:creationId xmlns:a16="http://schemas.microsoft.com/office/drawing/2014/main" xmlns="" id="{304BE8FE-5E9A-41C5-86D6-2C71D45A8F39}"/>
              </a:ext>
            </a:extLst>
          </p:cNvPr>
          <p:cNvSpPr>
            <a:spLocks noChangeArrowheads="1"/>
          </p:cNvSpPr>
          <p:nvPr/>
        </p:nvSpPr>
        <p:spPr bwMode="auto">
          <a:xfrm>
            <a:off x="3659188" y="717550"/>
            <a:ext cx="7624762" cy="8001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1"/>
                </a:solidFill>
              </a:rPr>
              <a:t>GIÁO DỤC TIỂU HỌC THEO CHƯƠNG TRÌNH MỚI</a:t>
            </a:r>
          </a:p>
        </p:txBody>
      </p:sp>
      <p:sp>
        <p:nvSpPr>
          <p:cNvPr id="335879" name="Rectangle 7">
            <a:extLst>
              <a:ext uri="{FF2B5EF4-FFF2-40B4-BE49-F238E27FC236}">
                <a16:creationId xmlns:a16="http://schemas.microsoft.com/office/drawing/2014/main" xmlns="" id="{2779F603-1BF1-4103-AD30-0D3F1AAB8453}"/>
              </a:ext>
            </a:extLst>
          </p:cNvPr>
          <p:cNvSpPr>
            <a:spLocks noChangeArrowheads="1"/>
          </p:cNvSpPr>
          <p:nvPr/>
        </p:nvSpPr>
        <p:spPr bwMode="auto">
          <a:xfrm>
            <a:off x="3541713" y="5416550"/>
            <a:ext cx="8421687" cy="1173163"/>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b="1">
                <a:solidFill>
                  <a:schemeClr val="bg1"/>
                </a:solidFill>
              </a:rPr>
              <a:t>3. Kế hoạch dạy học:</a:t>
            </a:r>
          </a:p>
          <a:p>
            <a:r>
              <a:rPr lang="en-US" altLang="en-US" sz="2400">
                <a:solidFill>
                  <a:schemeClr val="bg1"/>
                </a:solidFill>
              </a:rPr>
              <a:t>- Chương trình thiết kế dạy học </a:t>
            </a:r>
            <a:r>
              <a:rPr lang="en-US" altLang="en-US" sz="2400" b="1">
                <a:solidFill>
                  <a:srgbClr val="FF3300"/>
                </a:solidFill>
              </a:rPr>
              <a:t>02 buổi/ngày</a:t>
            </a:r>
            <a:r>
              <a:rPr lang="en-US" altLang="en-US" sz="2400">
                <a:solidFill>
                  <a:schemeClr val="bg1"/>
                </a:solidFill>
              </a:rPr>
              <a:t>.</a:t>
            </a:r>
          </a:p>
        </p:txBody>
      </p:sp>
      <p:sp>
        <p:nvSpPr>
          <p:cNvPr id="335880" name="Text Box 8">
            <a:extLst>
              <a:ext uri="{FF2B5EF4-FFF2-40B4-BE49-F238E27FC236}">
                <a16:creationId xmlns:a16="http://schemas.microsoft.com/office/drawing/2014/main" xmlns="" id="{2DC6CEC5-1E78-4E70-A30A-B47A4459C808}"/>
              </a:ext>
            </a:extLst>
          </p:cNvPr>
          <p:cNvSpPr txBox="1">
            <a:spLocks noChangeArrowheads="1"/>
          </p:cNvSpPr>
          <p:nvPr/>
        </p:nvSpPr>
        <p:spPr bwMode="auto">
          <a:xfrm>
            <a:off x="3535363" y="1827213"/>
            <a:ext cx="8397875" cy="1955800"/>
          </a:xfrm>
          <a:prstGeom prst="rect">
            <a:avLst/>
          </a:prstGeom>
          <a:solidFill>
            <a:srgbClr val="CCFFFF"/>
          </a:solidFill>
          <a:ln w="38100" algn="ctr">
            <a:solidFill>
              <a:srgbClr val="2A08B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Trebuchet MS" panose="020B0603020202020204" pitchFamily="34" charset="0"/>
                <a:cs typeface="Arial" panose="020B0604020202020204" pitchFamily="34" charset="0"/>
              </a:defRPr>
            </a:lvl1pPr>
            <a:lvl2pPr marL="914400" indent="-457200" eaLnBrk="0" hangingPunct="0">
              <a:defRPr>
                <a:solidFill>
                  <a:schemeClr val="tx1"/>
                </a:solidFill>
                <a:latin typeface="Trebuchet MS" panose="020B0603020202020204" pitchFamily="34" charset="0"/>
                <a:cs typeface="Arial" panose="020B0604020202020204" pitchFamily="34" charset="0"/>
              </a:defRPr>
            </a:lvl2pPr>
            <a:lvl3pPr marL="1371600" indent="-457200" eaLnBrk="0" hangingPunct="0">
              <a:defRPr>
                <a:solidFill>
                  <a:schemeClr val="tx1"/>
                </a:solidFill>
                <a:latin typeface="Trebuchet MS" panose="020B0603020202020204" pitchFamily="34" charset="0"/>
                <a:cs typeface="Arial" panose="020B0604020202020204" pitchFamily="34" charset="0"/>
              </a:defRPr>
            </a:lvl3pPr>
            <a:lvl4pPr marL="1828800" indent="-457200" eaLnBrk="0" hangingPunct="0">
              <a:defRPr>
                <a:solidFill>
                  <a:schemeClr val="tx1"/>
                </a:solidFill>
                <a:latin typeface="Trebuchet MS" panose="020B0603020202020204" pitchFamily="34" charset="0"/>
                <a:cs typeface="Arial" panose="020B0604020202020204" pitchFamily="34" charset="0"/>
              </a:defRPr>
            </a:lvl4pPr>
            <a:lvl5pPr marL="2286000" indent="-457200" eaLnBrk="0" hangingPunct="0">
              <a:defRPr>
                <a:solidFill>
                  <a:schemeClr val="tx1"/>
                </a:solidFill>
                <a:latin typeface="Trebuchet MS" panose="020B0603020202020204" pitchFamily="34" charset="0"/>
                <a:cs typeface="Arial" panose="020B0604020202020204" pitchFamily="34" charset="0"/>
              </a:defRPr>
            </a:lvl5pPr>
            <a:lvl6pPr marL="27432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32004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6576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41148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buFontTx/>
              <a:buAutoNum type="arabicPeriod"/>
            </a:pPr>
            <a:r>
              <a:rPr lang="en-US" altLang="en-US" sz="2400" b="1">
                <a:latin typeface="Arial Unicode MS" panose="020B0604020202020204" pitchFamily="34" charset="-128"/>
              </a:rPr>
              <a:t>Các môn học và hoạt động GD bắt buộc:</a:t>
            </a:r>
          </a:p>
          <a:p>
            <a:pPr>
              <a:buFontTx/>
              <a:buChar char="-"/>
            </a:pPr>
            <a:r>
              <a:rPr lang="en-US" altLang="en-US" sz="2400" b="1">
                <a:solidFill>
                  <a:srgbClr val="FF3300"/>
                </a:solidFill>
                <a:latin typeface="Arial Unicode MS" panose="020B0604020202020204" pitchFamily="34" charset="-128"/>
              </a:rPr>
              <a:t>Lớp 1,2:</a:t>
            </a:r>
            <a:r>
              <a:rPr lang="en-US" altLang="en-US" sz="2400">
                <a:latin typeface="Arial Unicode MS" panose="020B0604020202020204" pitchFamily="34" charset="-128"/>
              </a:rPr>
              <a:t> thực hiện 07 môn học và 01 hoạt động  </a:t>
            </a:r>
            <a:r>
              <a:rPr lang="en-US" altLang="en-US" sz="2400" b="1">
                <a:solidFill>
                  <a:srgbClr val="FF3300"/>
                </a:solidFill>
                <a:latin typeface="Arial Unicode MS" panose="020B0604020202020204" pitchFamily="34" charset="-128"/>
              </a:rPr>
              <a:t>25</a:t>
            </a:r>
            <a:r>
              <a:rPr lang="en-US" altLang="en-US" sz="2400">
                <a:latin typeface="Arial Unicode MS" panose="020B0604020202020204" pitchFamily="34" charset="-128"/>
              </a:rPr>
              <a:t> tiết/tuần.</a:t>
            </a:r>
          </a:p>
          <a:p>
            <a:pPr>
              <a:buFontTx/>
              <a:buChar char="-"/>
            </a:pPr>
            <a:r>
              <a:rPr lang="en-US" altLang="en-US" sz="2400" b="1">
                <a:solidFill>
                  <a:srgbClr val="FF3300"/>
                </a:solidFill>
                <a:latin typeface="Arial Unicode MS" panose="020B0604020202020204" pitchFamily="34" charset="-128"/>
              </a:rPr>
              <a:t>Lớp 3:</a:t>
            </a:r>
            <a:r>
              <a:rPr lang="en-US" altLang="en-US" sz="2400">
                <a:latin typeface="Arial Unicode MS" panose="020B0604020202020204" pitchFamily="34" charset="-128"/>
              </a:rPr>
              <a:t> 08 môn học và 01 hoạt động, </a:t>
            </a:r>
            <a:r>
              <a:rPr lang="en-US" altLang="en-US" sz="2400" b="1">
                <a:solidFill>
                  <a:srgbClr val="FF3300"/>
                </a:solidFill>
                <a:latin typeface="Arial Unicode MS" panose="020B0604020202020204" pitchFamily="34" charset="-128"/>
              </a:rPr>
              <a:t>28 </a:t>
            </a:r>
            <a:r>
              <a:rPr lang="en-US" altLang="en-US" sz="2400">
                <a:latin typeface="Arial Unicode MS" panose="020B0604020202020204" pitchFamily="34" charset="-128"/>
              </a:rPr>
              <a:t>tiết/tuần</a:t>
            </a:r>
          </a:p>
          <a:p>
            <a:pPr>
              <a:buFontTx/>
              <a:buChar char="-"/>
            </a:pPr>
            <a:r>
              <a:rPr lang="en-US" altLang="en-US" sz="2400" b="1">
                <a:solidFill>
                  <a:srgbClr val="FF3300"/>
                </a:solidFill>
                <a:latin typeface="Arial Unicode MS" panose="020B0604020202020204" pitchFamily="34" charset="-128"/>
              </a:rPr>
              <a:t>Lớp 4,5:</a:t>
            </a:r>
            <a:r>
              <a:rPr lang="en-US" altLang="en-US" sz="2400">
                <a:latin typeface="Arial Unicode MS" panose="020B0604020202020204" pitchFamily="34" charset="-128"/>
              </a:rPr>
              <a:t> 10 môn học và 01 hoat động, </a:t>
            </a:r>
            <a:r>
              <a:rPr lang="en-US" altLang="en-US" sz="2400" b="1">
                <a:solidFill>
                  <a:srgbClr val="FF3300"/>
                </a:solidFill>
                <a:latin typeface="Arial Unicode MS" panose="020B0604020202020204" pitchFamily="34" charset="-128"/>
              </a:rPr>
              <a:t>30 </a:t>
            </a:r>
            <a:r>
              <a:rPr lang="en-US" altLang="en-US" sz="2400">
                <a:latin typeface="Arial Unicode MS" panose="020B0604020202020204" pitchFamily="34" charset="-128"/>
              </a:rPr>
              <a:t>tiết/tuần.</a:t>
            </a:r>
          </a:p>
        </p:txBody>
      </p:sp>
      <p:sp>
        <p:nvSpPr>
          <p:cNvPr id="335881" name="Rectangle 9">
            <a:extLst>
              <a:ext uri="{FF2B5EF4-FFF2-40B4-BE49-F238E27FC236}">
                <a16:creationId xmlns:a16="http://schemas.microsoft.com/office/drawing/2014/main" xmlns="" id="{0648B68C-102A-41DE-9560-43CF9B7F2009}"/>
              </a:ext>
            </a:extLst>
          </p:cNvPr>
          <p:cNvSpPr>
            <a:spLocks noChangeArrowheads="1"/>
          </p:cNvSpPr>
          <p:nvPr/>
        </p:nvSpPr>
        <p:spPr bwMode="auto">
          <a:xfrm>
            <a:off x="3492500" y="3892550"/>
            <a:ext cx="8477250" cy="1331913"/>
          </a:xfrm>
          <a:prstGeom prst="rect">
            <a:avLst/>
          </a:prstGeom>
          <a:solidFill>
            <a:srgbClr val="008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b="1">
                <a:solidFill>
                  <a:srgbClr val="FFFF00"/>
                </a:solidFill>
              </a:rPr>
              <a:t>2. Các môn học tự chọn:</a:t>
            </a:r>
          </a:p>
          <a:p>
            <a:r>
              <a:rPr lang="en-US" altLang="en-US" sz="2400">
                <a:solidFill>
                  <a:srgbClr val="FFFF00"/>
                </a:solidFill>
              </a:rPr>
              <a:t>- Ngoại ngữ 1 (lớp 1,2) và Tiếng dân tộc (lớp 1,2,3,4,5)</a:t>
            </a:r>
            <a:endParaRPr lang="en-US" altLang="en-US" sz="2400">
              <a:solidFill>
                <a:schemeClr val="bg1"/>
              </a:solidFill>
            </a:endParaRPr>
          </a:p>
        </p:txBody>
      </p:sp>
      <p:sp>
        <p:nvSpPr>
          <p:cNvPr id="335882" name="Rectangle 10">
            <a:extLst>
              <a:ext uri="{FF2B5EF4-FFF2-40B4-BE49-F238E27FC236}">
                <a16:creationId xmlns:a16="http://schemas.microsoft.com/office/drawing/2014/main" xmlns="" id="{E49D49C5-0A28-47CE-BC8F-91E57EE0F03B}"/>
              </a:ext>
            </a:extLst>
          </p:cNvPr>
          <p:cNvSpPr>
            <a:spLocks noChangeArrowheads="1"/>
          </p:cNvSpPr>
          <p:nvPr/>
        </p:nvSpPr>
        <p:spPr bwMode="auto">
          <a:xfrm>
            <a:off x="3541713" y="5416550"/>
            <a:ext cx="8421687" cy="1173163"/>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b="1">
                <a:solidFill>
                  <a:schemeClr val="bg1"/>
                </a:solidFill>
              </a:rPr>
              <a:t>3. Kế hoạch dạy học:</a:t>
            </a:r>
          </a:p>
          <a:p>
            <a:r>
              <a:rPr lang="en-US" altLang="en-US" sz="2400">
                <a:solidFill>
                  <a:schemeClr val="bg1"/>
                </a:solidFill>
              </a:rPr>
              <a:t>- Chương trình thiết kế dạy học </a:t>
            </a:r>
            <a:r>
              <a:rPr lang="en-US" altLang="en-US" sz="2400" b="1">
                <a:solidFill>
                  <a:srgbClr val="FF3300"/>
                </a:solidFill>
              </a:rPr>
              <a:t>02 buổi/ngày</a:t>
            </a:r>
            <a:r>
              <a:rPr lang="en-US" altLang="en-US" sz="2400">
                <a:solidFill>
                  <a:schemeClr val="bg1"/>
                </a:solidFill>
              </a:rPr>
              <a:t>.</a:t>
            </a:r>
          </a:p>
        </p:txBody>
      </p:sp>
      <p:sp>
        <p:nvSpPr>
          <p:cNvPr id="335883" name="Text Box 11">
            <a:extLst>
              <a:ext uri="{FF2B5EF4-FFF2-40B4-BE49-F238E27FC236}">
                <a16:creationId xmlns:a16="http://schemas.microsoft.com/office/drawing/2014/main" xmlns="" id="{381702FC-AEFF-4F12-AAD4-C41C039102B6}"/>
              </a:ext>
            </a:extLst>
          </p:cNvPr>
          <p:cNvSpPr txBox="1">
            <a:spLocks noChangeArrowheads="1"/>
          </p:cNvSpPr>
          <p:nvPr/>
        </p:nvSpPr>
        <p:spPr bwMode="auto">
          <a:xfrm>
            <a:off x="3535363" y="1827213"/>
            <a:ext cx="8397875" cy="1955800"/>
          </a:xfrm>
          <a:prstGeom prst="rect">
            <a:avLst/>
          </a:prstGeom>
          <a:solidFill>
            <a:srgbClr val="CCFFFF"/>
          </a:solidFill>
          <a:ln w="38100" algn="ctr">
            <a:solidFill>
              <a:srgbClr val="2A08B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Trebuchet MS" panose="020B0603020202020204" pitchFamily="34" charset="0"/>
                <a:cs typeface="Arial" panose="020B0604020202020204" pitchFamily="34" charset="0"/>
              </a:defRPr>
            </a:lvl1pPr>
            <a:lvl2pPr marL="914400" indent="-457200" eaLnBrk="0" hangingPunct="0">
              <a:defRPr>
                <a:solidFill>
                  <a:schemeClr val="tx1"/>
                </a:solidFill>
                <a:latin typeface="Trebuchet MS" panose="020B0603020202020204" pitchFamily="34" charset="0"/>
                <a:cs typeface="Arial" panose="020B0604020202020204" pitchFamily="34" charset="0"/>
              </a:defRPr>
            </a:lvl2pPr>
            <a:lvl3pPr marL="1371600" indent="-457200" eaLnBrk="0" hangingPunct="0">
              <a:defRPr>
                <a:solidFill>
                  <a:schemeClr val="tx1"/>
                </a:solidFill>
                <a:latin typeface="Trebuchet MS" panose="020B0603020202020204" pitchFamily="34" charset="0"/>
                <a:cs typeface="Arial" panose="020B0604020202020204" pitchFamily="34" charset="0"/>
              </a:defRPr>
            </a:lvl3pPr>
            <a:lvl4pPr marL="1828800" indent="-457200" eaLnBrk="0" hangingPunct="0">
              <a:defRPr>
                <a:solidFill>
                  <a:schemeClr val="tx1"/>
                </a:solidFill>
                <a:latin typeface="Trebuchet MS" panose="020B0603020202020204" pitchFamily="34" charset="0"/>
                <a:cs typeface="Arial" panose="020B0604020202020204" pitchFamily="34" charset="0"/>
              </a:defRPr>
            </a:lvl4pPr>
            <a:lvl5pPr marL="2286000" indent="-457200" eaLnBrk="0" hangingPunct="0">
              <a:defRPr>
                <a:solidFill>
                  <a:schemeClr val="tx1"/>
                </a:solidFill>
                <a:latin typeface="Trebuchet MS" panose="020B0603020202020204" pitchFamily="34" charset="0"/>
                <a:cs typeface="Arial" panose="020B0604020202020204" pitchFamily="34" charset="0"/>
              </a:defRPr>
            </a:lvl5pPr>
            <a:lvl6pPr marL="27432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32004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6576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41148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buFontTx/>
              <a:buAutoNum type="arabicPeriod"/>
            </a:pPr>
            <a:r>
              <a:rPr lang="en-US" altLang="en-US" sz="2400" b="1">
                <a:latin typeface="Arial Unicode MS" panose="020B0604020202020204" pitchFamily="34" charset="-128"/>
              </a:rPr>
              <a:t>Các môn học và hoạt động GD bắt buộc:</a:t>
            </a:r>
          </a:p>
          <a:p>
            <a:pPr>
              <a:buFontTx/>
              <a:buChar char="-"/>
            </a:pPr>
            <a:r>
              <a:rPr lang="en-US" altLang="en-US" sz="2400" b="1">
                <a:latin typeface="Arial Unicode MS" panose="020B0604020202020204" pitchFamily="34" charset="-128"/>
              </a:rPr>
              <a:t>Lớp 1,2:</a:t>
            </a:r>
            <a:r>
              <a:rPr lang="en-US" altLang="en-US" sz="2400">
                <a:latin typeface="Arial Unicode MS" panose="020B0604020202020204" pitchFamily="34" charset="-128"/>
              </a:rPr>
              <a:t> thực hiện 07 môn học và 01 hoạt động  </a:t>
            </a:r>
            <a:r>
              <a:rPr lang="en-US" altLang="en-US" sz="2400" b="1">
                <a:latin typeface="Arial Unicode MS" panose="020B0604020202020204" pitchFamily="34" charset="-128"/>
              </a:rPr>
              <a:t>25</a:t>
            </a:r>
            <a:r>
              <a:rPr lang="en-US" altLang="en-US" sz="2400">
                <a:latin typeface="Arial Unicode MS" panose="020B0604020202020204" pitchFamily="34" charset="-128"/>
              </a:rPr>
              <a:t> tiết/tuần.</a:t>
            </a:r>
          </a:p>
          <a:p>
            <a:pPr>
              <a:buFontTx/>
              <a:buChar char="-"/>
            </a:pPr>
            <a:r>
              <a:rPr lang="en-US" altLang="en-US" sz="2400" b="1">
                <a:latin typeface="Arial Unicode MS" panose="020B0604020202020204" pitchFamily="34" charset="-128"/>
              </a:rPr>
              <a:t>Lớp 3:</a:t>
            </a:r>
            <a:r>
              <a:rPr lang="en-US" altLang="en-US" sz="2400">
                <a:latin typeface="Arial Unicode MS" panose="020B0604020202020204" pitchFamily="34" charset="-128"/>
              </a:rPr>
              <a:t> 08 môn học và 01 hoạt động, </a:t>
            </a:r>
            <a:r>
              <a:rPr lang="en-US" altLang="en-US" sz="2400" b="1">
                <a:latin typeface="Arial Unicode MS" panose="020B0604020202020204" pitchFamily="34" charset="-128"/>
              </a:rPr>
              <a:t>28 </a:t>
            </a:r>
            <a:r>
              <a:rPr lang="en-US" altLang="en-US" sz="2400">
                <a:latin typeface="Arial Unicode MS" panose="020B0604020202020204" pitchFamily="34" charset="-128"/>
              </a:rPr>
              <a:t>tiết/tuần</a:t>
            </a:r>
          </a:p>
          <a:p>
            <a:pPr>
              <a:buFontTx/>
              <a:buChar char="-"/>
            </a:pPr>
            <a:r>
              <a:rPr lang="en-US" altLang="en-US" sz="2400" b="1">
                <a:latin typeface="Arial Unicode MS" panose="020B0604020202020204" pitchFamily="34" charset="-128"/>
              </a:rPr>
              <a:t>Lớp 4,5:</a:t>
            </a:r>
            <a:r>
              <a:rPr lang="en-US" altLang="en-US" sz="2400">
                <a:latin typeface="Arial Unicode MS" panose="020B0604020202020204" pitchFamily="34" charset="-128"/>
              </a:rPr>
              <a:t> 10 môn học và 01 hoat động, </a:t>
            </a:r>
            <a:r>
              <a:rPr lang="en-US" altLang="en-US" sz="2400" b="1">
                <a:latin typeface="Arial Unicode MS" panose="020B0604020202020204" pitchFamily="34" charset="-128"/>
              </a:rPr>
              <a:t>30 </a:t>
            </a:r>
            <a:r>
              <a:rPr lang="en-US" altLang="en-US" sz="2400">
                <a:latin typeface="Arial Unicode MS" panose="020B0604020202020204" pitchFamily="34" charset="-128"/>
              </a:rPr>
              <a:t>tiết/tuần.</a:t>
            </a:r>
          </a:p>
        </p:txBody>
      </p:sp>
      <p:sp>
        <p:nvSpPr>
          <p:cNvPr id="335884" name="Rectangle 12">
            <a:extLst>
              <a:ext uri="{FF2B5EF4-FFF2-40B4-BE49-F238E27FC236}">
                <a16:creationId xmlns:a16="http://schemas.microsoft.com/office/drawing/2014/main" xmlns="" id="{DAC84888-3F3E-47A0-8CEE-E0D5DD46C304}"/>
              </a:ext>
            </a:extLst>
          </p:cNvPr>
          <p:cNvSpPr>
            <a:spLocks noChangeArrowheads="1"/>
          </p:cNvSpPr>
          <p:nvPr/>
        </p:nvSpPr>
        <p:spPr bwMode="auto">
          <a:xfrm>
            <a:off x="3492500" y="3892550"/>
            <a:ext cx="8477250" cy="1331913"/>
          </a:xfrm>
          <a:prstGeom prst="rect">
            <a:avLst/>
          </a:prstGeom>
          <a:solidFill>
            <a:srgbClr val="008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b="1">
                <a:solidFill>
                  <a:schemeClr val="bg1"/>
                </a:solidFill>
              </a:rPr>
              <a:t>2. Các môn học tự chọn:</a:t>
            </a:r>
          </a:p>
          <a:p>
            <a:r>
              <a:rPr lang="en-US" altLang="en-US" sz="2400">
                <a:solidFill>
                  <a:schemeClr val="bg1"/>
                </a:solidFill>
              </a:rPr>
              <a:t>- Ngoại ngữ 1 (lớp 1,2) và Tiếng dân tộc (lớp 1,2,3,4,5)</a:t>
            </a:r>
          </a:p>
        </p:txBody>
      </p:sp>
      <p:sp>
        <p:nvSpPr>
          <p:cNvPr id="335885" name="Rectangle 13">
            <a:extLst>
              <a:ext uri="{FF2B5EF4-FFF2-40B4-BE49-F238E27FC236}">
                <a16:creationId xmlns:a16="http://schemas.microsoft.com/office/drawing/2014/main" xmlns="" id="{E9EEDE60-958F-41B3-B3EA-1D87062B8E24}"/>
              </a:ext>
            </a:extLst>
          </p:cNvPr>
          <p:cNvSpPr>
            <a:spLocks noChangeArrowheads="1"/>
          </p:cNvSpPr>
          <p:nvPr/>
        </p:nvSpPr>
        <p:spPr bwMode="auto">
          <a:xfrm>
            <a:off x="3541713" y="5416550"/>
            <a:ext cx="8421687" cy="1173163"/>
          </a:xfrm>
          <a:prstGeom prst="rect">
            <a:avLst/>
          </a:prstGeom>
          <a:solidFill>
            <a:srgbClr val="0033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b="1">
                <a:solidFill>
                  <a:schemeClr val="bg1"/>
                </a:solidFill>
              </a:rPr>
              <a:t>3. Kế hoạch dạy học:</a:t>
            </a:r>
          </a:p>
          <a:p>
            <a:r>
              <a:rPr lang="en-US" altLang="en-US" sz="2400">
                <a:solidFill>
                  <a:schemeClr val="bg1"/>
                </a:solidFill>
              </a:rPr>
              <a:t>- Chương trình thiết kế dạy học </a:t>
            </a:r>
            <a:r>
              <a:rPr lang="en-US" altLang="en-US" sz="2400" b="1">
                <a:solidFill>
                  <a:schemeClr val="bg1"/>
                </a:solidFill>
              </a:rPr>
              <a:t>02 buổi/ngày</a:t>
            </a:r>
            <a:r>
              <a:rPr lang="en-US" altLang="en-US" sz="2400">
                <a:solidFill>
                  <a:schemeClr val="bg1"/>
                </a:solidFill>
              </a:rPr>
              <a:t>.</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E6B97E51-D09C-4A8D-AA06-20B274389228}"/>
              </a:ext>
            </a:extLst>
          </p:cNvPr>
          <p:cNvSpPr>
            <a:spLocks noGrp="1"/>
          </p:cNvSpPr>
          <p:nvPr>
            <p:ph type="dt" sz="half" idx="10"/>
          </p:nvPr>
        </p:nvSpPr>
        <p:spPr/>
        <p:txBody>
          <a:bodyPr/>
          <a:lstStyle/>
          <a:p>
            <a:pPr>
              <a:defRPr/>
            </a:pPr>
            <a:fld id="{00A0C1DA-1AD9-4F88-BED0-FED291908B96}" type="datetime1">
              <a:rPr lang="en-US"/>
              <a:pPr>
                <a:defRPr/>
              </a:pPr>
              <a:t>3/25/2020</a:t>
            </a:fld>
            <a:endParaRPr lang="en-US"/>
          </a:p>
        </p:txBody>
      </p:sp>
      <p:sp>
        <p:nvSpPr>
          <p:cNvPr id="3" name="Hộp Văn bản 2">
            <a:extLst>
              <a:ext uri="{FF2B5EF4-FFF2-40B4-BE49-F238E27FC236}">
                <a16:creationId xmlns:a16="http://schemas.microsoft.com/office/drawing/2014/main" xmlns="" id="{26590E21-83FC-4789-A43C-8C77420EA316}"/>
              </a:ext>
            </a:extLst>
          </p:cNvPr>
          <p:cNvSpPr txBox="1">
            <a:spLocks noChangeArrowheads="1"/>
          </p:cNvSpPr>
          <p:nvPr/>
        </p:nvSpPr>
        <p:spPr bwMode="auto">
          <a:xfrm>
            <a:off x="304800" y="1131888"/>
            <a:ext cx="11379200" cy="5441950"/>
          </a:xfrm>
          <a:prstGeom prst="rect">
            <a:avLst/>
          </a:prstGeom>
          <a:solidFill>
            <a:schemeClr val="bg1"/>
          </a:solidFill>
          <a:ln w="28575">
            <a:solidFill>
              <a:schemeClr val="tx1"/>
            </a:solidFill>
            <a:miter lim="800000"/>
            <a:headEnd/>
            <a:tailEnd/>
          </a:ln>
        </p:spPr>
        <p:txBody>
          <a:bodyPr>
            <a:spAutoFit/>
          </a:bodyPr>
          <a:lstStyle>
            <a:lvl1pPr marL="457200" indent="-457200"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a:lnSpc>
                <a:spcPct val="110000"/>
              </a:lnSpc>
              <a:spcBef>
                <a:spcPts val="600"/>
              </a:spcBef>
            </a:pPr>
            <a:r>
              <a:rPr lang="en-US" altLang="en-US" sz="2200" b="1" i="1">
                <a:solidFill>
                  <a:srgbClr val="FF3300"/>
                </a:solidFill>
                <a:latin typeface="Arial" panose="020B0604020202020204" pitchFamily="34" charset="0"/>
              </a:rPr>
              <a:t>Đã ban hành:</a:t>
            </a:r>
          </a:p>
          <a:p>
            <a:pPr algn="just">
              <a:lnSpc>
                <a:spcPct val="110000"/>
              </a:lnSpc>
              <a:spcBef>
                <a:spcPts val="600"/>
              </a:spcBef>
            </a:pPr>
            <a:r>
              <a:rPr lang="en-US" altLang="en-US" sz="2200">
                <a:latin typeface="Arial" panose="020B0604020202020204" pitchFamily="34" charset="0"/>
              </a:rPr>
              <a:t>1. Công văn số 3866/BGDĐT-GDTH ngày 26 tháng 8 năm 2019 về Hướng dẫn tổ chức dạy học lớp 1 từ năm học 2020-2021.</a:t>
            </a:r>
          </a:p>
          <a:p>
            <a:pPr algn="just">
              <a:lnSpc>
                <a:spcPct val="110000"/>
              </a:lnSpc>
              <a:spcBef>
                <a:spcPts val="600"/>
              </a:spcBef>
            </a:pPr>
            <a:r>
              <a:rPr lang="en-US" altLang="en-US" sz="2200">
                <a:latin typeface="Arial" panose="020B0604020202020204" pitchFamily="34" charset="0"/>
              </a:rPr>
              <a:t>2. </a:t>
            </a:r>
            <a:r>
              <a:rPr lang="vi-VN" altLang="en-US" sz="2200">
                <a:latin typeface="Arial" panose="020B0604020202020204" pitchFamily="34" charset="0"/>
              </a:rPr>
              <a:t>Công văn số</a:t>
            </a:r>
            <a:r>
              <a:rPr lang="en-US" altLang="en-US" sz="2200">
                <a:latin typeface="Arial" panose="020B0604020202020204" pitchFamily="34" charset="0"/>
              </a:rPr>
              <a:t> 3536/BGDĐT-GDTH ngày 19 tháng 8 năm 2019 về Hướng dẫn biên soạn, thẩm định nội dung giáo dục của địa phương cấp tiểu học trong Chương trình GDPT 2018.</a:t>
            </a:r>
          </a:p>
          <a:p>
            <a:pPr algn="just">
              <a:lnSpc>
                <a:spcPct val="110000"/>
              </a:lnSpc>
              <a:spcBef>
                <a:spcPts val="600"/>
              </a:spcBef>
            </a:pPr>
            <a:r>
              <a:rPr lang="en-US" altLang="en-US" sz="2200">
                <a:latin typeface="Arial" panose="020B0604020202020204" pitchFamily="34" charset="0"/>
              </a:rPr>
              <a:t>3. </a:t>
            </a:r>
            <a:r>
              <a:rPr lang="vi-VN" altLang="en-US" sz="2200">
                <a:latin typeface="Arial" panose="020B0604020202020204" pitchFamily="34" charset="0"/>
              </a:rPr>
              <a:t>Công văn số</a:t>
            </a:r>
            <a:r>
              <a:rPr lang="en-US" altLang="en-US" sz="2200">
                <a:latin typeface="Arial" panose="020B0604020202020204" pitchFamily="34" charset="0"/>
              </a:rPr>
              <a:t> 3535/BGDĐT-GDTH ngày 19 tháng 8 năm 2019 4 về Hướng dẫn thực hiện nội dung Hoạt động trải nghiệm ở cấp tiểu học trong chương trình GDPT 2018.</a:t>
            </a:r>
          </a:p>
          <a:p>
            <a:pPr algn="just">
              <a:lnSpc>
                <a:spcPct val="110000"/>
              </a:lnSpc>
              <a:spcBef>
                <a:spcPts val="600"/>
              </a:spcBef>
            </a:pPr>
            <a:r>
              <a:rPr lang="en-US" altLang="en-US" sz="2200">
                <a:latin typeface="Arial" panose="020B0604020202020204" pitchFamily="34" charset="0"/>
              </a:rPr>
              <a:t>4. </a:t>
            </a:r>
            <a:r>
              <a:rPr lang="vi-VN" altLang="en-US" sz="2200">
                <a:latin typeface="Arial" panose="020B0604020202020204" pitchFamily="34" charset="0"/>
              </a:rPr>
              <a:t>Công văn số</a:t>
            </a:r>
            <a:r>
              <a:rPr lang="en-US" altLang="en-US" sz="2200">
                <a:latin typeface="Arial" panose="020B0604020202020204" pitchFamily="34" charset="0"/>
              </a:rPr>
              <a:t> 3539/BGDĐT-GDTH ngày 19 tháng 8 năm 2019 4 về Hướng dẫn tổ chức dạy học Tin học và tổ chức hoạt động tin học ở cấp tiểu học.</a:t>
            </a:r>
          </a:p>
          <a:p>
            <a:pPr algn="just">
              <a:lnSpc>
                <a:spcPct val="110000"/>
              </a:lnSpc>
              <a:spcBef>
                <a:spcPts val="600"/>
              </a:spcBef>
            </a:pPr>
            <a:r>
              <a:rPr lang="en-US" altLang="en-US" sz="2200" b="1" i="1">
                <a:solidFill>
                  <a:srgbClr val="FF3300"/>
                </a:solidFill>
                <a:latin typeface="Arial" panose="020B0604020202020204" pitchFamily="34" charset="0"/>
              </a:rPr>
              <a:t>Sẽ ban hành:,</a:t>
            </a:r>
          </a:p>
          <a:p>
            <a:pPr algn="just">
              <a:lnSpc>
                <a:spcPct val="110000"/>
              </a:lnSpc>
              <a:spcBef>
                <a:spcPts val="600"/>
              </a:spcBef>
            </a:pPr>
            <a:r>
              <a:rPr lang="en-US" altLang="en-US" sz="2200">
                <a:latin typeface="Arial" panose="020B0604020202020204" pitchFamily="34" charset="0"/>
              </a:rPr>
              <a:t>1. </a:t>
            </a:r>
            <a:r>
              <a:rPr lang="vi-VN" altLang="en-US" sz="2200">
                <a:latin typeface="Arial" panose="020B0604020202020204" pitchFamily="34" charset="0"/>
              </a:rPr>
              <a:t>Công văn hướng dẫn </a:t>
            </a:r>
            <a:r>
              <a:rPr lang="en-US" altLang="en-US" sz="2200">
                <a:latin typeface="Arial" panose="020B0604020202020204" pitchFamily="34" charset="0"/>
              </a:rPr>
              <a:t>tổ chức dạy học môn Tiếng anh ở cấp tiểu học.</a:t>
            </a:r>
          </a:p>
          <a:p>
            <a:pPr algn="just">
              <a:lnSpc>
                <a:spcPct val="110000"/>
              </a:lnSpc>
              <a:spcBef>
                <a:spcPts val="600"/>
              </a:spcBef>
            </a:pPr>
            <a:r>
              <a:rPr lang="en-US" altLang="en-US" sz="2200">
                <a:latin typeface="Arial" panose="020B0604020202020204" pitchFamily="34" charset="0"/>
              </a:rPr>
              <a:t> 2.</a:t>
            </a:r>
            <a:r>
              <a:rPr lang="vi-VN" altLang="en-US" sz="2200">
                <a:latin typeface="Arial" panose="020B0604020202020204" pitchFamily="34" charset="0"/>
              </a:rPr>
              <a:t> </a:t>
            </a:r>
            <a:r>
              <a:rPr lang="en-US" altLang="en-US" sz="2200">
                <a:latin typeface="Arial" panose="020B0604020202020204" pitchFamily="34" charset="0"/>
              </a:rPr>
              <a:t>Công văn hướng dẫn đánh giá học sinh lớp 1 theo Chương trình GDPT 2018.</a:t>
            </a:r>
            <a:r>
              <a:rPr lang="vi-VN" altLang="en-US" sz="2200">
                <a:latin typeface="Arial" panose="020B0604020202020204" pitchFamily="34" charset="0"/>
              </a:rPr>
              <a:t>     </a:t>
            </a:r>
          </a:p>
        </p:txBody>
      </p:sp>
      <p:sp>
        <p:nvSpPr>
          <p:cNvPr id="370691" name="Hộp Văn bản 3">
            <a:extLst>
              <a:ext uri="{FF2B5EF4-FFF2-40B4-BE49-F238E27FC236}">
                <a16:creationId xmlns:a16="http://schemas.microsoft.com/office/drawing/2014/main" xmlns="" id="{46D50E6E-EC6A-4F6B-B62E-3E0772D1D48E}"/>
              </a:ext>
            </a:extLst>
          </p:cNvPr>
          <p:cNvSpPr txBox="1">
            <a:spLocks noChangeArrowheads="1"/>
          </p:cNvSpPr>
          <p:nvPr/>
        </p:nvSpPr>
        <p:spPr bwMode="auto">
          <a:xfrm>
            <a:off x="609600" y="304800"/>
            <a:ext cx="11277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n-US" altLang="vi-VN" sz="2800" b="1">
                <a:solidFill>
                  <a:srgbClr val="C00000"/>
                </a:solidFill>
                <a:latin typeface="Arial" panose="020B0604020202020204" pitchFamily="34" charset="0"/>
              </a:rPr>
              <a:t>NHỮNG </a:t>
            </a:r>
            <a:r>
              <a:rPr lang="vi-VN" altLang="vi-VN" sz="2800" b="1">
                <a:solidFill>
                  <a:srgbClr val="C00000"/>
                </a:solidFill>
                <a:latin typeface="Arial" panose="020B0604020202020204" pitchFamily="34" charset="0"/>
              </a:rPr>
              <a:t>V</a:t>
            </a:r>
            <a:r>
              <a:rPr lang="en-US" altLang="vi-VN" sz="2800" b="1">
                <a:solidFill>
                  <a:srgbClr val="C00000"/>
                </a:solidFill>
                <a:latin typeface="Arial" panose="020B0604020202020204" pitchFamily="34" charset="0"/>
              </a:rPr>
              <a:t>ĂN BẢN CHỈ ĐẠO RI</a:t>
            </a:r>
            <a:r>
              <a:rPr lang="vi-VN" altLang="vi-VN" sz="2800" b="1">
                <a:solidFill>
                  <a:srgbClr val="C00000"/>
                </a:solidFill>
                <a:latin typeface="Arial" panose="020B0604020202020204" pitchFamily="34" charset="0"/>
              </a:rPr>
              <a:t>Ê</a:t>
            </a:r>
            <a:r>
              <a:rPr lang="en-US" altLang="vi-VN" sz="2800" b="1">
                <a:solidFill>
                  <a:srgbClr val="C00000"/>
                </a:solidFill>
                <a:latin typeface="Arial" panose="020B0604020202020204" pitchFamily="34" charset="0"/>
              </a:rPr>
              <a:t>NG CHO CẤP TIỂU HỌC</a:t>
            </a:r>
            <a:endParaRPr lang="vi-VN" altLang="vi-VN" sz="2800" b="1">
              <a:solidFill>
                <a:srgbClr val="C00000"/>
              </a:solidFill>
              <a:latin typeface="Arial" panose="020B0604020202020204" pitchFamily="34" charset="0"/>
            </a:endParaRPr>
          </a:p>
          <a:p>
            <a:pPr algn="ctr"/>
            <a:endParaRPr lang="vi-VN" altLang="vi-VN" sz="2800">
              <a:solidFill>
                <a:srgbClr val="C00000"/>
              </a:solidFill>
              <a:latin typeface="Arial" panose="020B0604020202020204"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xmlns="" id="{09BC3099-30E4-4591-A039-2B28EB7460AF}"/>
              </a:ext>
            </a:extLst>
          </p:cNvPr>
          <p:cNvSpPr>
            <a:spLocks noGrp="1"/>
          </p:cNvSpPr>
          <p:nvPr>
            <p:ph type="dt" sz="half" idx="10"/>
          </p:nvPr>
        </p:nvSpPr>
        <p:spPr/>
        <p:txBody>
          <a:bodyPr/>
          <a:lstStyle/>
          <a:p>
            <a:pPr>
              <a:defRPr/>
            </a:pPr>
            <a:fld id="{9004D57E-3B36-4949-91AC-5E91C83EBD49}" type="datetime1">
              <a:rPr lang="en-US"/>
              <a:pPr>
                <a:defRPr/>
              </a:pPr>
              <a:t>3/25/2020</a:t>
            </a:fld>
            <a:endParaRPr lang="en-US"/>
          </a:p>
        </p:txBody>
      </p:sp>
      <p:pic>
        <p:nvPicPr>
          <p:cNvPr id="344066" name="Picture 2">
            <a:extLst>
              <a:ext uri="{FF2B5EF4-FFF2-40B4-BE49-F238E27FC236}">
                <a16:creationId xmlns:a16="http://schemas.microsoft.com/office/drawing/2014/main" xmlns="" id="{C8838C47-25CA-45A6-A6F7-9330431B4C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981200"/>
            <a:ext cx="4267200" cy="2876550"/>
          </a:xfrm>
          <a:prstGeom prst="rect">
            <a:avLst/>
          </a:prstGeom>
          <a:noFill/>
          <a:extLst>
            <a:ext uri="{909E8E84-426E-40DD-AFC4-6F175D3DCCD1}">
              <a14:hiddenFill xmlns:a14="http://schemas.microsoft.com/office/drawing/2010/main">
                <a:solidFill>
                  <a:srgbClr val="FFFFFF"/>
                </a:solidFill>
              </a14:hiddenFill>
            </a:ext>
          </a:extLst>
        </p:spPr>
      </p:pic>
      <p:sp>
        <p:nvSpPr>
          <p:cNvPr id="344067" name="AutoShape 3">
            <a:extLst>
              <a:ext uri="{FF2B5EF4-FFF2-40B4-BE49-F238E27FC236}">
                <a16:creationId xmlns:a16="http://schemas.microsoft.com/office/drawing/2014/main" xmlns="" id="{8C6A10A2-F6C9-486D-95CD-7A1DA716017D}"/>
              </a:ext>
            </a:extLst>
          </p:cNvPr>
          <p:cNvSpPr>
            <a:spLocks noChangeArrowheads="1"/>
          </p:cNvSpPr>
          <p:nvPr/>
        </p:nvSpPr>
        <p:spPr bwMode="auto">
          <a:xfrm rot="-26047202">
            <a:off x="1421607" y="1016793"/>
            <a:ext cx="2438400" cy="2246313"/>
          </a:xfrm>
          <a:prstGeom prst="wedgeRectCallout">
            <a:avLst>
              <a:gd name="adj1" fmla="val 407"/>
              <a:gd name="adj2" fmla="val 100662"/>
            </a:avLst>
          </a:prstGeom>
          <a:solidFill>
            <a:srgbClr val="0033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en-US" altLang="en-US" sz="2000" b="1">
                <a:solidFill>
                  <a:schemeClr val="bg1"/>
                </a:solidFill>
                <a:latin typeface="Arial" panose="020B0604020202020204" pitchFamily="34" charset="0"/>
              </a:rPr>
              <a:t>NHÀ TRƯỜNG</a:t>
            </a:r>
          </a:p>
        </p:txBody>
      </p:sp>
      <p:sp>
        <p:nvSpPr>
          <p:cNvPr id="344068" name="AutoShape 4">
            <a:extLst>
              <a:ext uri="{FF2B5EF4-FFF2-40B4-BE49-F238E27FC236}">
                <a16:creationId xmlns:a16="http://schemas.microsoft.com/office/drawing/2014/main" xmlns="" id="{7E1C88B4-28D7-4790-8C3F-445A2EDA6208}"/>
              </a:ext>
            </a:extLst>
          </p:cNvPr>
          <p:cNvSpPr>
            <a:spLocks noChangeArrowheads="1"/>
          </p:cNvSpPr>
          <p:nvPr/>
        </p:nvSpPr>
        <p:spPr bwMode="auto">
          <a:xfrm rot="8729899">
            <a:off x="4876800" y="4876800"/>
            <a:ext cx="2940050" cy="1447800"/>
          </a:xfrm>
          <a:prstGeom prst="wedgeRectCallout">
            <a:avLst>
              <a:gd name="adj1" fmla="val -42843"/>
              <a:gd name="adj2" fmla="val 77394"/>
            </a:avLst>
          </a:prstGeom>
          <a:solidFill>
            <a:srgbClr val="0033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nchor="ctr"/>
          <a:lstStyle/>
          <a:p>
            <a:pPr algn="ctr"/>
            <a:r>
              <a:rPr lang="en-US" altLang="en-US" sz="2000" b="1">
                <a:solidFill>
                  <a:schemeClr val="bg1"/>
                </a:solidFill>
                <a:latin typeface="Arial" panose="020B0604020202020204" pitchFamily="34" charset="0"/>
              </a:rPr>
              <a:t>GIA ĐÌNH</a:t>
            </a:r>
          </a:p>
        </p:txBody>
      </p:sp>
      <p:sp>
        <p:nvSpPr>
          <p:cNvPr id="344069" name="AutoShape 5">
            <a:extLst>
              <a:ext uri="{FF2B5EF4-FFF2-40B4-BE49-F238E27FC236}">
                <a16:creationId xmlns:a16="http://schemas.microsoft.com/office/drawing/2014/main" xmlns="" id="{E9AE55BA-3336-416A-B9E1-D4B8A8410394}"/>
              </a:ext>
            </a:extLst>
          </p:cNvPr>
          <p:cNvSpPr>
            <a:spLocks noChangeArrowheads="1"/>
          </p:cNvSpPr>
          <p:nvPr/>
        </p:nvSpPr>
        <p:spPr bwMode="auto">
          <a:xfrm>
            <a:off x="8432800" y="1295400"/>
            <a:ext cx="3352800" cy="1524000"/>
          </a:xfrm>
          <a:prstGeom prst="wedgeRoundRectCallout">
            <a:avLst>
              <a:gd name="adj1" fmla="val -64898"/>
              <a:gd name="adj2" fmla="val 92815"/>
              <a:gd name="adj3" fmla="val 16667"/>
            </a:avLst>
          </a:prstGeom>
          <a:solidFill>
            <a:srgbClr val="0033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000" b="1">
                <a:solidFill>
                  <a:schemeClr val="bg1"/>
                </a:solidFill>
                <a:latin typeface="Arial" panose="020B0604020202020204" pitchFamily="34" charset="0"/>
              </a:rPr>
              <a:t>XÃ HỘI</a:t>
            </a:r>
          </a:p>
        </p:txBody>
      </p:sp>
      <p:sp>
        <p:nvSpPr>
          <p:cNvPr id="344070" name="AutoShape 6">
            <a:extLst>
              <a:ext uri="{FF2B5EF4-FFF2-40B4-BE49-F238E27FC236}">
                <a16:creationId xmlns:a16="http://schemas.microsoft.com/office/drawing/2014/main" xmlns="" id="{BF06CF0F-8826-465C-B4C2-306D3E984531}"/>
              </a:ext>
            </a:extLst>
          </p:cNvPr>
          <p:cNvSpPr>
            <a:spLocks noChangeArrowheads="1"/>
          </p:cNvSpPr>
          <p:nvPr/>
        </p:nvSpPr>
        <p:spPr bwMode="auto">
          <a:xfrm rot="9289888">
            <a:off x="1625600" y="2971800"/>
            <a:ext cx="2743200" cy="3886200"/>
          </a:xfrm>
          <a:prstGeom prst="curvedLeftArrow">
            <a:avLst>
              <a:gd name="adj1" fmla="val 28333"/>
              <a:gd name="adj2" fmla="val 56667"/>
              <a:gd name="adj3" fmla="val 33333"/>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4071" name="AutoShape 7">
            <a:extLst>
              <a:ext uri="{FF2B5EF4-FFF2-40B4-BE49-F238E27FC236}">
                <a16:creationId xmlns:a16="http://schemas.microsoft.com/office/drawing/2014/main" xmlns="" id="{0711CCF0-2584-4529-92E9-6132D3F073E3}"/>
              </a:ext>
            </a:extLst>
          </p:cNvPr>
          <p:cNvSpPr>
            <a:spLocks noChangeArrowheads="1"/>
          </p:cNvSpPr>
          <p:nvPr/>
        </p:nvSpPr>
        <p:spPr bwMode="auto">
          <a:xfrm>
            <a:off x="2543175" y="0"/>
            <a:ext cx="7623175" cy="1884363"/>
          </a:xfrm>
          <a:prstGeom prst="curvedDownArrow">
            <a:avLst>
              <a:gd name="adj1" fmla="val 80910"/>
              <a:gd name="adj2" fmla="val 161820"/>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4072" name="AutoShape 8">
            <a:extLst>
              <a:ext uri="{FF2B5EF4-FFF2-40B4-BE49-F238E27FC236}">
                <a16:creationId xmlns:a16="http://schemas.microsoft.com/office/drawing/2014/main" xmlns="" id="{2DD9EBB4-306D-492E-936F-EE6F91B486FF}"/>
              </a:ext>
            </a:extLst>
          </p:cNvPr>
          <p:cNvSpPr>
            <a:spLocks noChangeArrowheads="1"/>
          </p:cNvSpPr>
          <p:nvPr/>
        </p:nvSpPr>
        <p:spPr bwMode="auto">
          <a:xfrm rot="6771823">
            <a:off x="7877969" y="2851944"/>
            <a:ext cx="3706812" cy="3752850"/>
          </a:xfrm>
          <a:prstGeom prst="curvedDownArrow">
            <a:avLst>
              <a:gd name="adj1" fmla="val 26190"/>
              <a:gd name="adj2" fmla="val 46190"/>
              <a:gd name="adj3" fmla="val 3101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4074" name="AutoShape 10">
            <a:hlinkClick r:id="rId3" action="ppaction://hlinkfile"/>
            <a:extLst>
              <a:ext uri="{FF2B5EF4-FFF2-40B4-BE49-F238E27FC236}">
                <a16:creationId xmlns:a16="http://schemas.microsoft.com/office/drawing/2014/main" xmlns="" id="{9692D684-C3D8-4DA5-A718-1E5A60A44F08}"/>
              </a:ext>
            </a:extLst>
          </p:cNvPr>
          <p:cNvSpPr>
            <a:spLocks noChangeArrowheads="1"/>
          </p:cNvSpPr>
          <p:nvPr/>
        </p:nvSpPr>
        <p:spPr bwMode="auto">
          <a:xfrm>
            <a:off x="10445750" y="280988"/>
            <a:ext cx="949325" cy="84455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44066"/>
                                        </p:tgtEl>
                                        <p:attrNameLst>
                                          <p:attrName>style.visibility</p:attrName>
                                        </p:attrNameLst>
                                      </p:cBhvr>
                                      <p:to>
                                        <p:strVal val="visible"/>
                                      </p:to>
                                    </p:set>
                                    <p:animEffect transition="in" filter="wipe(down)">
                                      <p:cBhvr>
                                        <p:cTn id="7" dur="500"/>
                                        <p:tgtEl>
                                          <p:spTgt spid="3440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4067"/>
                                        </p:tgtEl>
                                        <p:attrNameLst>
                                          <p:attrName>style.visibility</p:attrName>
                                        </p:attrNameLst>
                                      </p:cBhvr>
                                      <p:to>
                                        <p:strVal val="visible"/>
                                      </p:to>
                                    </p:set>
                                    <p:animEffect transition="in" filter="dissolve">
                                      <p:cBhvr>
                                        <p:cTn id="12" dur="500"/>
                                        <p:tgtEl>
                                          <p:spTgt spid="34406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44069"/>
                                        </p:tgtEl>
                                        <p:attrNameLst>
                                          <p:attrName>style.visibility</p:attrName>
                                        </p:attrNameLst>
                                      </p:cBhvr>
                                      <p:to>
                                        <p:strVal val="visible"/>
                                      </p:to>
                                    </p:set>
                                    <p:animEffect transition="in" filter="dissolve">
                                      <p:cBhvr>
                                        <p:cTn id="15" dur="500"/>
                                        <p:tgtEl>
                                          <p:spTgt spid="34406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44068"/>
                                        </p:tgtEl>
                                        <p:attrNameLst>
                                          <p:attrName>style.visibility</p:attrName>
                                        </p:attrNameLst>
                                      </p:cBhvr>
                                      <p:to>
                                        <p:strVal val="visible"/>
                                      </p:to>
                                    </p:set>
                                    <p:animEffect transition="in" filter="dissolve">
                                      <p:cBhvr>
                                        <p:cTn id="18" dur="500"/>
                                        <p:tgtEl>
                                          <p:spTgt spid="34406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nodeType="clickEffect">
                                  <p:stCondLst>
                                    <p:cond delay="0"/>
                                  </p:stCondLst>
                                  <p:childTnLst>
                                    <p:set>
                                      <p:cBhvr>
                                        <p:cTn id="22" dur="1" fill="hold">
                                          <p:stCondLst>
                                            <p:cond delay="0"/>
                                          </p:stCondLst>
                                        </p:cTn>
                                        <p:tgtEl>
                                          <p:spTgt spid="344070"/>
                                        </p:tgtEl>
                                        <p:attrNameLst>
                                          <p:attrName>style.visibility</p:attrName>
                                        </p:attrNameLst>
                                      </p:cBhvr>
                                      <p:to>
                                        <p:strVal val="visible"/>
                                      </p:to>
                                    </p:set>
                                    <p:animEffect transition="in" filter="plus(in)">
                                      <p:cBhvr>
                                        <p:cTn id="23" dur="2000"/>
                                        <p:tgtEl>
                                          <p:spTgt spid="344070"/>
                                        </p:tgtEl>
                                      </p:cBhvr>
                                    </p:animEffect>
                                  </p:childTnLst>
                                </p:cTn>
                              </p:par>
                              <p:par>
                                <p:cTn id="24" presetID="13" presetClass="entr" presetSubtype="16" fill="hold" nodeType="withEffect">
                                  <p:stCondLst>
                                    <p:cond delay="0"/>
                                  </p:stCondLst>
                                  <p:childTnLst>
                                    <p:set>
                                      <p:cBhvr>
                                        <p:cTn id="25" dur="1" fill="hold">
                                          <p:stCondLst>
                                            <p:cond delay="0"/>
                                          </p:stCondLst>
                                        </p:cTn>
                                        <p:tgtEl>
                                          <p:spTgt spid="344071"/>
                                        </p:tgtEl>
                                        <p:attrNameLst>
                                          <p:attrName>style.visibility</p:attrName>
                                        </p:attrNameLst>
                                      </p:cBhvr>
                                      <p:to>
                                        <p:strVal val="visible"/>
                                      </p:to>
                                    </p:set>
                                    <p:animEffect transition="in" filter="plus(in)">
                                      <p:cBhvr>
                                        <p:cTn id="26" dur="2000"/>
                                        <p:tgtEl>
                                          <p:spTgt spid="344071"/>
                                        </p:tgtEl>
                                      </p:cBhvr>
                                    </p:animEffect>
                                  </p:childTnLst>
                                </p:cTn>
                              </p:par>
                              <p:par>
                                <p:cTn id="27" presetID="13" presetClass="entr" presetSubtype="16" fill="hold" nodeType="withEffect">
                                  <p:stCondLst>
                                    <p:cond delay="0"/>
                                  </p:stCondLst>
                                  <p:childTnLst>
                                    <p:set>
                                      <p:cBhvr>
                                        <p:cTn id="28" dur="1" fill="hold">
                                          <p:stCondLst>
                                            <p:cond delay="0"/>
                                          </p:stCondLst>
                                        </p:cTn>
                                        <p:tgtEl>
                                          <p:spTgt spid="344072"/>
                                        </p:tgtEl>
                                        <p:attrNameLst>
                                          <p:attrName>style.visibility</p:attrName>
                                        </p:attrNameLst>
                                      </p:cBhvr>
                                      <p:to>
                                        <p:strVal val="visible"/>
                                      </p:to>
                                    </p:set>
                                    <p:animEffect transition="in" filter="plus(in)">
                                      <p:cBhvr>
                                        <p:cTn id="29" dur="2000"/>
                                        <p:tgtEl>
                                          <p:spTgt spid="344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animBg="1"/>
      <p:bldP spid="344068" grpId="0" animBg="1"/>
      <p:bldP spid="34406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2">
            <a:extLst>
              <a:ext uri="{FF2B5EF4-FFF2-40B4-BE49-F238E27FC236}">
                <a16:creationId xmlns:a16="http://schemas.microsoft.com/office/drawing/2014/main" xmlns="" id="{8D22FA24-B858-45ED-BD9C-9C1932FBD898}"/>
              </a:ext>
            </a:extLst>
          </p:cNvPr>
          <p:cNvSpPr>
            <a:spLocks noGrp="1"/>
          </p:cNvSpPr>
          <p:nvPr>
            <p:ph type="dt" sz="half" idx="10"/>
          </p:nvPr>
        </p:nvSpPr>
        <p:spPr/>
        <p:txBody>
          <a:bodyPr/>
          <a:lstStyle/>
          <a:p>
            <a:pPr>
              <a:defRPr/>
            </a:pPr>
            <a:fld id="{B7DD334D-05B9-4880-AF59-699138254D12}" type="datetime1">
              <a:rPr lang="en-US"/>
              <a:pPr>
                <a:defRPr/>
              </a:pPr>
              <a:t>3/25/2020</a:t>
            </a:fld>
            <a:endParaRPr lang="en-US"/>
          </a:p>
        </p:txBody>
      </p:sp>
      <p:graphicFrame>
        <p:nvGraphicFramePr>
          <p:cNvPr id="252950" name="Group 22">
            <a:extLst>
              <a:ext uri="{FF2B5EF4-FFF2-40B4-BE49-F238E27FC236}">
                <a16:creationId xmlns:a16="http://schemas.microsoft.com/office/drawing/2014/main" xmlns="" id="{C022B462-9765-4654-8D1C-34A00039A6CA}"/>
              </a:ext>
            </a:extLst>
          </p:cNvPr>
          <p:cNvGraphicFramePr>
            <a:graphicFrameLocks noGrp="1"/>
          </p:cNvGraphicFramePr>
          <p:nvPr>
            <p:ph/>
          </p:nvPr>
        </p:nvGraphicFramePr>
        <p:xfrm>
          <a:off x="493713" y="1155700"/>
          <a:ext cx="11428412" cy="5411788"/>
        </p:xfrm>
        <a:graphic>
          <a:graphicData uri="http://schemas.openxmlformats.org/drawingml/2006/table">
            <a:tbl>
              <a:tblPr/>
              <a:tblGrid>
                <a:gridCol w="1581150">
                  <a:extLst>
                    <a:ext uri="{9D8B030D-6E8A-4147-A177-3AD203B41FA5}">
                      <a16:colId xmlns:a16="http://schemas.microsoft.com/office/drawing/2014/main" xmlns="" val="124913454"/>
                    </a:ext>
                  </a:extLst>
                </a:gridCol>
                <a:gridCol w="9847262">
                  <a:extLst>
                    <a:ext uri="{9D8B030D-6E8A-4147-A177-3AD203B41FA5}">
                      <a16:colId xmlns:a16="http://schemas.microsoft.com/office/drawing/2014/main" xmlns="" val="2768597097"/>
                    </a:ext>
                  </a:extLst>
                </a:gridCol>
              </a:tblGrid>
              <a:tr h="4710113">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000" b="1" i="0" u="none" strike="noStrike" cap="none" normalizeH="0" baseline="0">
                          <a:ln>
                            <a:noFill/>
                          </a:ln>
                          <a:solidFill>
                            <a:schemeClr val="bg1"/>
                          </a:solidFill>
                          <a:effectLst/>
                          <a:latin typeface="Trebuchet MS" panose="020B0603020202020204" pitchFamily="34" charset="0"/>
                        </a:rPr>
                        <a:t>I. Mục đích, yêu cầu và điều kiện thực hiện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600" b="1" i="0" u="none" strike="noStrike" cap="none" normalizeH="0" baseline="0">
                          <a:ln>
                            <a:noFill/>
                          </a:ln>
                          <a:solidFill>
                            <a:srgbClr val="404040"/>
                          </a:solidFill>
                          <a:effectLst/>
                          <a:latin typeface="Arial" panose="020B0604020202020204" pitchFamily="34" charset="0"/>
                        </a:rPr>
                        <a:t>1. Mục đ</a:t>
                      </a:r>
                      <a:r>
                        <a:rPr kumimoji="0" lang="en-US" altLang="en-US" sz="1600" b="1" i="0" u="none" strike="noStrike" cap="none" normalizeH="0" baseline="0">
                          <a:ln>
                            <a:noFill/>
                          </a:ln>
                          <a:solidFill>
                            <a:srgbClr val="404040"/>
                          </a:solidFill>
                          <a:effectLst/>
                          <a:latin typeface="Trebuchet MS" panose="020B0603020202020204" pitchFamily="34" charset="0"/>
                        </a:rPr>
                        <a:t>í</a:t>
                      </a:r>
                      <a:r>
                        <a:rPr kumimoji="0" lang="en-US" altLang="en-US" sz="1600" b="1" i="0" u="none" strike="noStrike" cap="none" normalizeH="0" baseline="0">
                          <a:ln>
                            <a:noFill/>
                          </a:ln>
                          <a:solidFill>
                            <a:srgbClr val="404040"/>
                          </a:solidFill>
                          <a:effectLst/>
                          <a:latin typeface="Arial" panose="020B0604020202020204" pitchFamily="34" charset="0"/>
                        </a:rPr>
                        <a:t>ch</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400" b="0" i="0" u="none" strike="noStrike" cap="none" normalizeH="0" baseline="0">
                          <a:ln>
                            <a:noFill/>
                          </a:ln>
                          <a:solidFill>
                            <a:srgbClr val="404040"/>
                          </a:solidFill>
                          <a:effectLst/>
                          <a:latin typeface="Arial" panose="020B0604020202020204" pitchFamily="34" charset="0"/>
                        </a:rPr>
                        <a:t>- Thực hiện mục tiêu gi</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o dục to</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n diện học sinh tiểu học, bảo đảm thời lượng học tập, sinh hoạt tập thể, trải nghiệm thực tế, vui chơi, tham gia hoạt động cộng đồng.</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400" b="0" i="0" u="none" strike="noStrike" cap="none" normalizeH="0" baseline="0">
                          <a:ln>
                            <a:noFill/>
                          </a:ln>
                          <a:solidFill>
                            <a:srgbClr val="404040"/>
                          </a:solidFill>
                          <a:effectLst/>
                          <a:latin typeface="Arial" panose="020B0604020202020204" pitchFamily="34" charset="0"/>
                        </a:rPr>
                        <a:t>- Thực hiện mục tiêu, yêu cầu của CTGDPT 2018.</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400" b="0" i="0" u="none" strike="noStrike" cap="none" normalizeH="0" baseline="0">
                          <a:ln>
                            <a:noFill/>
                          </a:ln>
                          <a:solidFill>
                            <a:srgbClr val="404040"/>
                          </a:solidFill>
                          <a:effectLst/>
                          <a:latin typeface="Arial" panose="020B0604020202020204" pitchFamily="34" charset="0"/>
                        </a:rPr>
                        <a:t>- Đ</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p ứng nhu cầu của gia đ</a:t>
                      </a:r>
                      <a:r>
                        <a:rPr kumimoji="0" lang="en-US" altLang="en-US" sz="1400" b="0" i="0" u="none" strike="noStrike" cap="none" normalizeH="0" baseline="0">
                          <a:ln>
                            <a:noFill/>
                          </a:ln>
                          <a:solidFill>
                            <a:srgbClr val="404040"/>
                          </a:solidFill>
                          <a:effectLst/>
                          <a:latin typeface="Trebuchet MS" panose="020B0603020202020204" pitchFamily="34" charset="0"/>
                        </a:rPr>
                        <a:t>ì</a:t>
                      </a:r>
                      <a:r>
                        <a:rPr kumimoji="0" lang="en-US" altLang="en-US" sz="1400" b="0" i="0" u="none" strike="noStrike" cap="none" normalizeH="0" baseline="0">
                          <a:ln>
                            <a:noFill/>
                          </a:ln>
                          <a:solidFill>
                            <a:srgbClr val="404040"/>
                          </a:solidFill>
                          <a:effectLst/>
                          <a:latin typeface="Arial" panose="020B0604020202020204" pitchFamily="34" charset="0"/>
                        </a:rPr>
                        <a:t>nh v</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 xã hội trong việc gi</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o dục, quản l</a:t>
                      </a:r>
                      <a:r>
                        <a:rPr kumimoji="0" lang="en-US" altLang="en-US" sz="1400" b="0" i="0" u="none" strike="noStrike" cap="none" normalizeH="0" baseline="0">
                          <a:ln>
                            <a:noFill/>
                          </a:ln>
                          <a:solidFill>
                            <a:srgbClr val="404040"/>
                          </a:solidFill>
                          <a:effectLst/>
                          <a:latin typeface="Trebuchet MS" panose="020B0603020202020204" pitchFamily="34" charset="0"/>
                        </a:rPr>
                        <a:t>í</a:t>
                      </a:r>
                      <a:r>
                        <a:rPr kumimoji="0" lang="en-US" altLang="en-US" sz="1400" b="0" i="0" u="none" strike="noStrike" cap="none" normalizeH="0" baseline="0">
                          <a:ln>
                            <a:noFill/>
                          </a:ln>
                          <a:solidFill>
                            <a:srgbClr val="404040"/>
                          </a:solidFill>
                          <a:effectLst/>
                          <a:latin typeface="Arial" panose="020B0604020202020204" pitchFamily="34" charset="0"/>
                        </a:rPr>
                        <a:t> học sinh.</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600" b="1" i="0" u="none" strike="noStrike" cap="none" normalizeH="0" baseline="0">
                          <a:ln>
                            <a:noFill/>
                          </a:ln>
                          <a:solidFill>
                            <a:srgbClr val="404040"/>
                          </a:solidFill>
                          <a:effectLst/>
                          <a:latin typeface="Arial" panose="020B0604020202020204" pitchFamily="34" charset="0"/>
                        </a:rPr>
                        <a:t>2. Yêu cầu</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400" b="0" i="0" u="none" strike="noStrike" cap="none" normalizeH="0" baseline="0">
                          <a:ln>
                            <a:noFill/>
                          </a:ln>
                          <a:solidFill>
                            <a:srgbClr val="404040"/>
                          </a:solidFill>
                          <a:effectLst/>
                          <a:latin typeface="Arial" panose="020B0604020202020204" pitchFamily="34" charset="0"/>
                        </a:rPr>
                        <a:t>- Xây dựng kế hoạch gi</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o dục đảm bảo thực hiện đầy đủ nội dung c</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 môn học v</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 hoạt động gi</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o dục bắt buộc, lựa chọn nội dung gi</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o dục tự chọn v</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 xây dựng c</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 hoạt động gi</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o dục ph</a:t>
                      </a:r>
                      <a:r>
                        <a:rPr kumimoji="0" lang="en-US" altLang="en-US" sz="1400" b="0" i="0" u="none" strike="noStrike" cap="none" normalizeH="0" baseline="0">
                          <a:ln>
                            <a:noFill/>
                          </a:ln>
                          <a:solidFill>
                            <a:srgbClr val="404040"/>
                          </a:solidFill>
                          <a:effectLst/>
                          <a:latin typeface="Trebuchet MS" panose="020B0603020202020204" pitchFamily="34" charset="0"/>
                        </a:rPr>
                        <a:t>ù</a:t>
                      </a:r>
                      <a:r>
                        <a:rPr kumimoji="0" lang="en-US" altLang="en-US" sz="1400" b="0" i="0" u="none" strike="noStrike" cap="none" normalizeH="0" baseline="0">
                          <a:ln>
                            <a:noFill/>
                          </a:ln>
                          <a:solidFill>
                            <a:srgbClr val="404040"/>
                          </a:solidFill>
                          <a:effectLst/>
                          <a:latin typeface="Arial" panose="020B0604020202020204" pitchFamily="34" charset="0"/>
                        </a:rPr>
                        <a:t> hợp với nhu cầu của học sinh v</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 điều kiện của nh</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 trường, địa phương.</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400" b="0" i="0" u="none" strike="noStrike" cap="none" normalizeH="0" baseline="0">
                          <a:ln>
                            <a:noFill/>
                          </a:ln>
                          <a:solidFill>
                            <a:srgbClr val="404040"/>
                          </a:solidFill>
                          <a:effectLst/>
                          <a:latin typeface="Arial" panose="020B0604020202020204" pitchFamily="34" charset="0"/>
                        </a:rPr>
                        <a:t>- Đảm bảo t</a:t>
                      </a:r>
                      <a:r>
                        <a:rPr kumimoji="0" lang="en-US" altLang="en-US" sz="1400" b="0" i="0" u="none" strike="noStrike" cap="none" normalizeH="0" baseline="0">
                          <a:ln>
                            <a:noFill/>
                          </a:ln>
                          <a:solidFill>
                            <a:srgbClr val="404040"/>
                          </a:solidFill>
                          <a:effectLst/>
                          <a:latin typeface="Trebuchet MS" panose="020B0603020202020204" pitchFamily="34" charset="0"/>
                        </a:rPr>
                        <a:t>í</a:t>
                      </a:r>
                      <a:r>
                        <a:rPr kumimoji="0" lang="en-US" altLang="en-US" sz="1400" b="0" i="0" u="none" strike="noStrike" cap="none" normalizeH="0" baseline="0">
                          <a:ln>
                            <a:noFill/>
                          </a:ln>
                          <a:solidFill>
                            <a:srgbClr val="404040"/>
                          </a:solidFill>
                          <a:effectLst/>
                          <a:latin typeface="Arial" panose="020B0604020202020204" pitchFamily="34" charset="0"/>
                        </a:rPr>
                        <a:t>nh chủ động, linh hoạt của nh</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 trường trong việc xây dựng v</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 thực hiện kế hoạch gi</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o dục dạy học 2 buổi/ng</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y.</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400" b="0" i="0" u="none" strike="noStrike" cap="none" normalizeH="0" baseline="0">
                          <a:ln>
                            <a:noFill/>
                          </a:ln>
                          <a:solidFill>
                            <a:srgbClr val="404040"/>
                          </a:solidFill>
                          <a:effectLst/>
                          <a:latin typeface="Arial" panose="020B0604020202020204" pitchFamily="34" charset="0"/>
                        </a:rPr>
                        <a:t>- Tuân thủ c</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 nguyên tắc, phương ph</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p sư phạm nhằm ph</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t huy t</a:t>
                      </a:r>
                      <a:r>
                        <a:rPr kumimoji="0" lang="en-US" altLang="en-US" sz="1400" b="0" i="0" u="none" strike="noStrike" cap="none" normalizeH="0" baseline="0">
                          <a:ln>
                            <a:noFill/>
                          </a:ln>
                          <a:solidFill>
                            <a:srgbClr val="404040"/>
                          </a:solidFill>
                          <a:effectLst/>
                          <a:latin typeface="Trebuchet MS" panose="020B0603020202020204" pitchFamily="34" charset="0"/>
                        </a:rPr>
                        <a:t>í</a:t>
                      </a:r>
                      <a:r>
                        <a:rPr kumimoji="0" lang="en-US" altLang="en-US" sz="1400" b="0" i="0" u="none" strike="noStrike" cap="none" normalizeH="0" baseline="0">
                          <a:ln>
                            <a:noFill/>
                          </a:ln>
                          <a:solidFill>
                            <a:srgbClr val="404040"/>
                          </a:solidFill>
                          <a:effectLst/>
                          <a:latin typeface="Arial" panose="020B0604020202020204" pitchFamily="34" charset="0"/>
                        </a:rPr>
                        <a:t>nh t</a:t>
                      </a:r>
                      <a:r>
                        <a:rPr kumimoji="0" lang="en-US" altLang="en-US" sz="1400" b="0" i="0" u="none" strike="noStrike" cap="none" normalizeH="0" baseline="0">
                          <a:ln>
                            <a:noFill/>
                          </a:ln>
                          <a:solidFill>
                            <a:srgbClr val="404040"/>
                          </a:solidFill>
                          <a:effectLst/>
                          <a:latin typeface="Trebuchet MS" panose="020B0603020202020204" pitchFamily="34" charset="0"/>
                        </a:rPr>
                        <a:t>í</a:t>
                      </a:r>
                      <a:r>
                        <a:rPr kumimoji="0" lang="en-US" altLang="en-US" sz="1400" b="0" i="0" u="none" strike="noStrike" cap="none" normalizeH="0" baseline="0">
                          <a:ln>
                            <a:noFill/>
                          </a:ln>
                          <a:solidFill>
                            <a:srgbClr val="404040"/>
                          </a:solidFill>
                          <a:effectLst/>
                          <a:latin typeface="Arial" panose="020B0604020202020204" pitchFamily="34" charset="0"/>
                        </a:rPr>
                        <a:t>ch cực, chủ động, tự gi</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 ph</a:t>
                      </a:r>
                      <a:r>
                        <a:rPr kumimoji="0" lang="en-US" altLang="en-US" sz="1400" b="0" i="0" u="none" strike="noStrike" cap="none" normalizeH="0" baseline="0">
                          <a:ln>
                            <a:noFill/>
                          </a:ln>
                          <a:solidFill>
                            <a:srgbClr val="404040"/>
                          </a:solidFill>
                          <a:effectLst/>
                          <a:latin typeface="Trebuchet MS" panose="020B0603020202020204" pitchFamily="34" charset="0"/>
                        </a:rPr>
                        <a:t>ù</a:t>
                      </a:r>
                      <a:r>
                        <a:rPr kumimoji="0" lang="en-US" altLang="en-US" sz="1400" b="0" i="0" u="none" strike="noStrike" cap="none" normalizeH="0" baseline="0">
                          <a:ln>
                            <a:noFill/>
                          </a:ln>
                          <a:solidFill>
                            <a:srgbClr val="404040"/>
                          </a:solidFill>
                          <a:effectLst/>
                          <a:latin typeface="Arial" panose="020B0604020202020204" pitchFamily="34" charset="0"/>
                        </a:rPr>
                        <a:t> hợp với lứa tuổi học sinh tiểu học.</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600" b="1" i="0" u="none" strike="noStrike" cap="none" normalizeH="0" baseline="0">
                          <a:ln>
                            <a:noFill/>
                          </a:ln>
                          <a:solidFill>
                            <a:srgbClr val="404040"/>
                          </a:solidFill>
                          <a:effectLst/>
                          <a:latin typeface="Arial" panose="020B0604020202020204" pitchFamily="34" charset="0"/>
                        </a:rPr>
                        <a:t>3. Điều kiện</a:t>
                      </a:r>
                      <a:endParaRPr kumimoji="0" lang="vi-VN" altLang="en-US" sz="1600" b="1" i="0" u="none" strike="noStrike" cap="none" normalizeH="0" baseline="0">
                        <a:ln>
                          <a:noFill/>
                        </a:ln>
                        <a:solidFill>
                          <a:srgbClr val="404040"/>
                        </a:solidFill>
                        <a:effectLst/>
                        <a:latin typeface="Arial" panose="020B0604020202020204" pitchFamily="34" charset="0"/>
                      </a:endParaRP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400" b="0" i="0" u="none" strike="noStrike" cap="none" normalizeH="0" baseline="0">
                          <a:ln>
                            <a:noFill/>
                          </a:ln>
                          <a:solidFill>
                            <a:srgbClr val="404040"/>
                          </a:solidFill>
                          <a:effectLst/>
                          <a:latin typeface="Arial" panose="020B0604020202020204" pitchFamily="34" charset="0"/>
                        </a:rPr>
                        <a:t>- Đảm bảo tỉ lệ 01 phòng học/lớp</a:t>
                      </a:r>
                      <a:r>
                        <a:rPr kumimoji="0" lang="en-US" altLang="en-US" sz="1400" b="0" i="0" u="none" strike="noStrike" cap="none" normalizeH="0" baseline="0">
                          <a:ln>
                            <a:noFill/>
                          </a:ln>
                          <a:solidFill>
                            <a:srgbClr val="404040"/>
                          </a:solidFill>
                          <a:effectLst/>
                          <a:latin typeface="Arial" panose="020B0604020202020204" pitchFamily="34" charset="0"/>
                        </a:rPr>
                        <a:t>, cơ sở vật chất, sĩ số học sinh/lớp theo quy định tại Điều lệ trường tiểu học.</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400" b="0" i="0" u="none" strike="noStrike" cap="none" normalizeH="0" baseline="0">
                          <a:ln>
                            <a:noFill/>
                          </a:ln>
                          <a:solidFill>
                            <a:srgbClr val="404040"/>
                          </a:solidFill>
                          <a:effectLst/>
                          <a:latin typeface="Arial" panose="020B0604020202020204" pitchFamily="34" charset="0"/>
                        </a:rPr>
                        <a:t>- C</a:t>
                      </a:r>
                      <a:r>
                        <a:rPr kumimoji="0" lang="vi-VN" altLang="en-US" sz="1400" b="0" i="0" u="none" strike="noStrike" cap="none" normalizeH="0" baseline="0">
                          <a:ln>
                            <a:noFill/>
                          </a:ln>
                          <a:solidFill>
                            <a:srgbClr val="404040"/>
                          </a:solidFill>
                          <a:effectLst/>
                          <a:latin typeface="Trebuchet MS" panose="020B0603020202020204" pitchFamily="34" charset="0"/>
                        </a:rPr>
                        <a:t>ó</a:t>
                      </a:r>
                      <a:r>
                        <a:rPr kumimoji="0" lang="vi-VN" altLang="en-US" sz="1400" b="0" i="0" u="none" strike="noStrike" cap="none" normalizeH="0" baseline="0">
                          <a:ln>
                            <a:noFill/>
                          </a:ln>
                          <a:solidFill>
                            <a:srgbClr val="404040"/>
                          </a:solidFill>
                          <a:effectLst/>
                          <a:latin typeface="Arial" panose="020B0604020202020204" pitchFamily="34" charset="0"/>
                        </a:rPr>
                        <a:t> đủ thiết bị dạy học tối thiểu theo quy định tại Thông tư số 05/2019/TT-BGDĐT ng</a:t>
                      </a:r>
                      <a:r>
                        <a:rPr kumimoji="0" lang="vi-VN" altLang="en-US" sz="1400" b="0" i="0" u="none" strike="noStrike" cap="none" normalizeH="0" baseline="0">
                          <a:ln>
                            <a:noFill/>
                          </a:ln>
                          <a:solidFill>
                            <a:srgbClr val="404040"/>
                          </a:solidFill>
                          <a:effectLst/>
                          <a:latin typeface="Trebuchet MS" panose="020B0603020202020204" pitchFamily="34" charset="0"/>
                        </a:rPr>
                        <a:t>à</a:t>
                      </a:r>
                      <a:r>
                        <a:rPr kumimoji="0" lang="vi-VN" altLang="en-US" sz="1400" b="0" i="0" u="none" strike="noStrike" cap="none" normalizeH="0" baseline="0">
                          <a:ln>
                            <a:noFill/>
                          </a:ln>
                          <a:solidFill>
                            <a:srgbClr val="404040"/>
                          </a:solidFill>
                          <a:effectLst/>
                          <a:latin typeface="Arial" panose="020B0604020202020204" pitchFamily="34" charset="0"/>
                        </a:rPr>
                        <a:t>y 05/4/2019 ban h</a:t>
                      </a:r>
                      <a:r>
                        <a:rPr kumimoji="0" lang="vi-VN" altLang="en-US" sz="1400" b="0" i="0" u="none" strike="noStrike" cap="none" normalizeH="0" baseline="0">
                          <a:ln>
                            <a:noFill/>
                          </a:ln>
                          <a:solidFill>
                            <a:srgbClr val="404040"/>
                          </a:solidFill>
                          <a:effectLst/>
                          <a:latin typeface="Trebuchet MS" panose="020B0603020202020204" pitchFamily="34" charset="0"/>
                        </a:rPr>
                        <a:t>à</a:t>
                      </a:r>
                      <a:r>
                        <a:rPr kumimoji="0" lang="vi-VN" altLang="en-US" sz="1400" b="0" i="0" u="none" strike="noStrike" cap="none" normalizeH="0" baseline="0">
                          <a:ln>
                            <a:noFill/>
                          </a:ln>
                          <a:solidFill>
                            <a:srgbClr val="404040"/>
                          </a:solidFill>
                          <a:effectLst/>
                          <a:latin typeface="Arial" panose="020B0604020202020204" pitchFamily="34" charset="0"/>
                        </a:rPr>
                        <a:t>nh Danh mục thiết bị dạy học tối thiểu lớp 1.</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400" b="0" i="0" u="none" strike="noStrike" cap="none" normalizeH="0" baseline="0">
                          <a:ln>
                            <a:noFill/>
                          </a:ln>
                          <a:solidFill>
                            <a:srgbClr val="404040"/>
                          </a:solidFill>
                          <a:effectLst/>
                          <a:latin typeface="Arial" panose="020B0604020202020204" pitchFamily="34" charset="0"/>
                        </a:rPr>
                        <a:t>- Đảm bảo tỉ lệ 1,5 gi</a:t>
                      </a:r>
                      <a:r>
                        <a:rPr kumimoji="0" lang="vi-VN" altLang="en-US" sz="1400" b="0" i="0" u="none" strike="noStrike" cap="none" normalizeH="0" baseline="0">
                          <a:ln>
                            <a:noFill/>
                          </a:ln>
                          <a:solidFill>
                            <a:srgbClr val="404040"/>
                          </a:solidFill>
                          <a:effectLst/>
                          <a:latin typeface="Trebuchet MS" panose="020B0603020202020204" pitchFamily="34" charset="0"/>
                        </a:rPr>
                        <a:t>á</a:t>
                      </a:r>
                      <a:r>
                        <a:rPr kumimoji="0" lang="vi-VN" altLang="en-US" sz="1400" b="0" i="0" u="none" strike="noStrike" cap="none" normalizeH="0" baseline="0">
                          <a:ln>
                            <a:noFill/>
                          </a:ln>
                          <a:solidFill>
                            <a:srgbClr val="404040"/>
                          </a:solidFill>
                          <a:effectLst/>
                          <a:latin typeface="Arial" panose="020B0604020202020204" pitchFamily="34" charset="0"/>
                        </a:rPr>
                        <a:t>o viên/lớp v</a:t>
                      </a:r>
                      <a:r>
                        <a:rPr kumimoji="0" lang="vi-VN" altLang="en-US" sz="1400" b="0" i="0" u="none" strike="noStrike" cap="none" normalizeH="0" baseline="0">
                          <a:ln>
                            <a:noFill/>
                          </a:ln>
                          <a:solidFill>
                            <a:srgbClr val="404040"/>
                          </a:solidFill>
                          <a:effectLst/>
                          <a:latin typeface="Trebuchet MS" panose="020B0603020202020204" pitchFamily="34" charset="0"/>
                        </a:rPr>
                        <a:t>à</a:t>
                      </a:r>
                      <a:r>
                        <a:rPr kumimoji="0" lang="vi-VN" altLang="en-US" sz="1400" b="0" i="0" u="none" strike="noStrike" cap="none" normalizeH="0" baseline="0">
                          <a:ln>
                            <a:noFill/>
                          </a:ln>
                          <a:solidFill>
                            <a:srgbClr val="404040"/>
                          </a:solidFill>
                          <a:effectLst/>
                          <a:latin typeface="Arial" panose="020B0604020202020204" pitchFamily="34" charset="0"/>
                        </a:rPr>
                        <a:t> cơ cấu gi</a:t>
                      </a:r>
                      <a:r>
                        <a:rPr kumimoji="0" lang="vi-VN" altLang="en-US" sz="1400" b="0" i="0" u="none" strike="noStrike" cap="none" normalizeH="0" baseline="0">
                          <a:ln>
                            <a:noFill/>
                          </a:ln>
                          <a:solidFill>
                            <a:srgbClr val="404040"/>
                          </a:solidFill>
                          <a:effectLst/>
                          <a:latin typeface="Trebuchet MS" panose="020B0603020202020204" pitchFamily="34" charset="0"/>
                        </a:rPr>
                        <a:t>á</a:t>
                      </a:r>
                      <a:r>
                        <a:rPr kumimoji="0" lang="vi-VN" altLang="en-US" sz="1400" b="0" i="0" u="none" strike="noStrike" cap="none" normalizeH="0" baseline="0">
                          <a:ln>
                            <a:noFill/>
                          </a:ln>
                          <a:solidFill>
                            <a:srgbClr val="404040"/>
                          </a:solidFill>
                          <a:effectLst/>
                          <a:latin typeface="Arial" panose="020B0604020202020204" pitchFamily="34" charset="0"/>
                        </a:rPr>
                        <a:t>o viên để dạy đủ c</a:t>
                      </a:r>
                      <a:r>
                        <a:rPr kumimoji="0" lang="vi-VN" altLang="en-US" sz="1400" b="0" i="0" u="none" strike="noStrike" cap="none" normalizeH="0" baseline="0">
                          <a:ln>
                            <a:noFill/>
                          </a:ln>
                          <a:solidFill>
                            <a:srgbClr val="404040"/>
                          </a:solidFill>
                          <a:effectLst/>
                          <a:latin typeface="Trebuchet MS" panose="020B0603020202020204" pitchFamily="34" charset="0"/>
                        </a:rPr>
                        <a:t>á</a:t>
                      </a:r>
                      <a:r>
                        <a:rPr kumimoji="0" lang="vi-VN" altLang="en-US" sz="1400" b="0" i="0" u="none" strike="noStrike" cap="none" normalizeH="0" baseline="0">
                          <a:ln>
                            <a:noFill/>
                          </a:ln>
                          <a:solidFill>
                            <a:srgbClr val="404040"/>
                          </a:solidFill>
                          <a:effectLst/>
                          <a:latin typeface="Arial" panose="020B0604020202020204" pitchFamily="34" charset="0"/>
                        </a:rPr>
                        <a:t>c môn học v</a:t>
                      </a:r>
                      <a:r>
                        <a:rPr kumimoji="0" lang="vi-VN" altLang="en-US" sz="1400" b="0" i="0" u="none" strike="noStrike" cap="none" normalizeH="0" baseline="0">
                          <a:ln>
                            <a:noFill/>
                          </a:ln>
                          <a:solidFill>
                            <a:srgbClr val="404040"/>
                          </a:solidFill>
                          <a:effectLst/>
                          <a:latin typeface="Trebuchet MS" panose="020B0603020202020204" pitchFamily="34" charset="0"/>
                        </a:rPr>
                        <a:t>à</a:t>
                      </a:r>
                      <a:r>
                        <a:rPr kumimoji="0" lang="vi-VN" altLang="en-US" sz="1400" b="0" i="0" u="none" strike="noStrike" cap="none" normalizeH="0" baseline="0">
                          <a:ln>
                            <a:noFill/>
                          </a:ln>
                          <a:solidFill>
                            <a:srgbClr val="404040"/>
                          </a:solidFill>
                          <a:effectLst/>
                          <a:latin typeface="Arial" panose="020B0604020202020204" pitchFamily="34" charset="0"/>
                        </a:rPr>
                        <a:t> hoạt động gi</a:t>
                      </a:r>
                      <a:r>
                        <a:rPr kumimoji="0" lang="vi-VN" altLang="en-US" sz="1400" b="0" i="0" u="none" strike="noStrike" cap="none" normalizeH="0" baseline="0">
                          <a:ln>
                            <a:noFill/>
                          </a:ln>
                          <a:solidFill>
                            <a:srgbClr val="404040"/>
                          </a:solidFill>
                          <a:effectLst/>
                          <a:latin typeface="Trebuchet MS" panose="020B0603020202020204" pitchFamily="34" charset="0"/>
                        </a:rPr>
                        <a:t>á</a:t>
                      </a:r>
                      <a:r>
                        <a:rPr kumimoji="0" lang="vi-VN" altLang="en-US" sz="1400" b="0" i="0" u="none" strike="noStrike" cap="none" normalizeH="0" baseline="0">
                          <a:ln>
                            <a:noFill/>
                          </a:ln>
                          <a:solidFill>
                            <a:srgbClr val="404040"/>
                          </a:solidFill>
                          <a:effectLst/>
                          <a:latin typeface="Arial" panose="020B0604020202020204" pitchFamily="34" charset="0"/>
                        </a:rPr>
                        <a:t>o dục theo quy định.</a:t>
                      </a:r>
                      <a:endParaRPr kumimoji="0" lang="en-US" altLang="en-US" sz="1400" b="0" i="0" u="none" strike="noStrike" cap="none" normalizeH="0" baseline="0">
                        <a:ln>
                          <a:noFill/>
                        </a:ln>
                        <a:solidFill>
                          <a:srgbClr val="404040"/>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1725870184"/>
                  </a:ext>
                </a:extLst>
              </a:tr>
            </a:tbl>
          </a:graphicData>
        </a:graphic>
      </p:graphicFrame>
      <p:sp>
        <p:nvSpPr>
          <p:cNvPr id="252938" name="Text Box 10">
            <a:extLst>
              <a:ext uri="{FF2B5EF4-FFF2-40B4-BE49-F238E27FC236}">
                <a16:creationId xmlns:a16="http://schemas.microsoft.com/office/drawing/2014/main" xmlns="" id="{8E6C8C2D-376C-4D2E-A46E-5926498A8CC4}"/>
              </a:ext>
            </a:extLst>
          </p:cNvPr>
          <p:cNvSpPr txBox="1">
            <a:spLocks noChangeArrowheads="1"/>
          </p:cNvSpPr>
          <p:nvPr/>
        </p:nvSpPr>
        <p:spPr bwMode="auto">
          <a:xfrm>
            <a:off x="1284288" y="211138"/>
            <a:ext cx="10304462"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rgbClr val="0033CC"/>
                </a:solidFill>
              </a:rPr>
              <a:t>HƯỚNG DẪN TỔ CHỨC DẠY HỌC LỚP 1 THEO CT GDPT 2018</a:t>
            </a:r>
          </a:p>
          <a:p>
            <a:pPr algn="ctr">
              <a:spcBef>
                <a:spcPct val="50000"/>
              </a:spcBef>
            </a:pPr>
            <a:r>
              <a:rPr lang="en-US" altLang="en-US" b="1">
                <a:solidFill>
                  <a:srgbClr val="0033CC"/>
                </a:solidFill>
              </a:rPr>
              <a:t>(Công văn 3866/BGDĐT-GDTH)</a:t>
            </a:r>
          </a:p>
        </p:txBody>
      </p:sp>
      <p:sp>
        <p:nvSpPr>
          <p:cNvPr id="252951" name="AutoShape 23">
            <a:hlinkClick r:id="rId2" action="ppaction://hlinkfile"/>
            <a:extLst>
              <a:ext uri="{FF2B5EF4-FFF2-40B4-BE49-F238E27FC236}">
                <a16:creationId xmlns:a16="http://schemas.microsoft.com/office/drawing/2014/main" xmlns="" id="{886E5240-C86B-4F48-919D-E85B1E2448F0}"/>
              </a:ext>
            </a:extLst>
          </p:cNvPr>
          <p:cNvSpPr>
            <a:spLocks noChangeArrowheads="1"/>
          </p:cNvSpPr>
          <p:nvPr/>
        </p:nvSpPr>
        <p:spPr bwMode="auto">
          <a:xfrm>
            <a:off x="10672763" y="211138"/>
            <a:ext cx="1025525" cy="87947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2950"/>
                                        </p:tgtEl>
                                        <p:attrNameLst>
                                          <p:attrName>style.visibility</p:attrName>
                                        </p:attrNameLst>
                                      </p:cBhvr>
                                      <p:to>
                                        <p:strVal val="visible"/>
                                      </p:to>
                                    </p:set>
                                    <p:anim calcmode="lin" valueType="num">
                                      <p:cBhvr additive="base">
                                        <p:cTn id="7" dur="500" fill="hold"/>
                                        <p:tgtEl>
                                          <p:spTgt spid="252950"/>
                                        </p:tgtEl>
                                        <p:attrNameLst>
                                          <p:attrName>ppt_x</p:attrName>
                                        </p:attrNameLst>
                                      </p:cBhvr>
                                      <p:tavLst>
                                        <p:tav tm="0">
                                          <p:val>
                                            <p:strVal val="#ppt_x"/>
                                          </p:val>
                                        </p:tav>
                                        <p:tav tm="100000">
                                          <p:val>
                                            <p:strVal val="#ppt_x"/>
                                          </p:val>
                                        </p:tav>
                                      </p:tavLst>
                                    </p:anim>
                                    <p:anim calcmode="lin" valueType="num">
                                      <p:cBhvr additive="base">
                                        <p:cTn id="8" dur="500" fill="hold"/>
                                        <p:tgtEl>
                                          <p:spTgt spid="2529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xmlns="" id="{EDFA7811-67F8-44F0-81DD-9A1FEFBB1C6E}"/>
              </a:ext>
            </a:extLst>
          </p:cNvPr>
          <p:cNvSpPr>
            <a:spLocks noGrp="1"/>
          </p:cNvSpPr>
          <p:nvPr>
            <p:ph type="dt" sz="half" idx="10"/>
          </p:nvPr>
        </p:nvSpPr>
        <p:spPr/>
        <p:txBody>
          <a:bodyPr/>
          <a:lstStyle/>
          <a:p>
            <a:pPr>
              <a:defRPr/>
            </a:pPr>
            <a:fld id="{12B311A2-1295-47D9-8947-C3AE2CA6A1D5}" type="datetime1">
              <a:rPr lang="en-US"/>
              <a:pPr>
                <a:defRPr/>
              </a:pPr>
              <a:t>3/25/2020</a:t>
            </a:fld>
            <a:endParaRPr lang="en-US"/>
          </a:p>
        </p:txBody>
      </p:sp>
      <p:graphicFrame>
        <p:nvGraphicFramePr>
          <p:cNvPr id="229399" name="Group 23">
            <a:extLst>
              <a:ext uri="{FF2B5EF4-FFF2-40B4-BE49-F238E27FC236}">
                <a16:creationId xmlns:a16="http://schemas.microsoft.com/office/drawing/2014/main" xmlns="" id="{72298730-AD1A-4080-A024-D1DB23FFF845}"/>
              </a:ext>
            </a:extLst>
          </p:cNvPr>
          <p:cNvGraphicFramePr>
            <a:graphicFrameLocks noGrp="1"/>
          </p:cNvGraphicFramePr>
          <p:nvPr>
            <p:ph/>
          </p:nvPr>
        </p:nvGraphicFramePr>
        <p:xfrm>
          <a:off x="642938" y="1119188"/>
          <a:ext cx="11164887" cy="5432425"/>
        </p:xfrm>
        <a:graphic>
          <a:graphicData uri="http://schemas.openxmlformats.org/drawingml/2006/table">
            <a:tbl>
              <a:tblPr/>
              <a:tblGrid>
                <a:gridCol w="1731962">
                  <a:extLst>
                    <a:ext uri="{9D8B030D-6E8A-4147-A177-3AD203B41FA5}">
                      <a16:colId xmlns:a16="http://schemas.microsoft.com/office/drawing/2014/main" xmlns="" val="3525115170"/>
                    </a:ext>
                  </a:extLst>
                </a:gridCol>
                <a:gridCol w="9432925">
                  <a:extLst>
                    <a:ext uri="{9D8B030D-6E8A-4147-A177-3AD203B41FA5}">
                      <a16:colId xmlns:a16="http://schemas.microsoft.com/office/drawing/2014/main" xmlns="" val="1568454575"/>
                    </a:ext>
                  </a:extLst>
                </a:gridCol>
              </a:tblGrid>
              <a:tr h="5432425">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Unicode MS" panose="020B0604020202020204" pitchFamily="34" charset="-128"/>
                          <a:cs typeface="Times New Roman" panose="02020603050405020304" pitchFamily="18" charset="0"/>
                        </a:rPr>
                        <a:t>Giáo dục Tiểu học của Việt Nam  được đánh giá cao trong khu vực</a:t>
                      </a:r>
                      <a:endParaRPr kumimoji="0" lang="en-US" altLang="en-US" sz="2400" b="1" i="0" u="none" strike="noStrike" cap="none" normalizeH="0" baseline="0">
                        <a:ln>
                          <a:noFill/>
                        </a:ln>
                        <a:solidFill>
                          <a:schemeClr val="tx1"/>
                        </a:solidFill>
                        <a:effectLst/>
                        <a:latin typeface="Arial Unicode MS" panose="020B0604020202020204" pitchFamily="34" charset="-128"/>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l"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400" b="0" i="0" u="none" strike="noStrike" cap="none" normalizeH="0" baseline="0">
                          <a:ln>
                            <a:noFill/>
                          </a:ln>
                          <a:solidFill>
                            <a:srgbClr val="404040"/>
                          </a:solidFill>
                          <a:effectLst/>
                          <a:latin typeface="Trebuchet MS" panose="020B0603020202020204" pitchFamily="34" charset="0"/>
                        </a:rPr>
                        <a:t>- Tỷ lệ huy động trẻ 6 tuổi vào lớp 1 </a:t>
                      </a:r>
                      <a:r>
                        <a:rPr kumimoji="0" lang="en-US" altLang="en-US" sz="2400" b="1" i="0" u="none" strike="noStrike" cap="none" normalizeH="0" baseline="0">
                          <a:ln>
                            <a:noFill/>
                          </a:ln>
                          <a:solidFill>
                            <a:srgbClr val="404040"/>
                          </a:solidFill>
                          <a:effectLst/>
                          <a:latin typeface="Trebuchet MS" panose="020B0603020202020204" pitchFamily="34" charset="0"/>
                        </a:rPr>
                        <a:t>đạt 99%</a:t>
                      </a:r>
                      <a:r>
                        <a:rPr kumimoji="0" lang="en-US" altLang="en-US" sz="2400" b="0" i="0" u="none" strike="noStrike" cap="none" normalizeH="0" baseline="0">
                          <a:ln>
                            <a:noFill/>
                          </a:ln>
                          <a:solidFill>
                            <a:srgbClr val="404040"/>
                          </a:solidFill>
                          <a:effectLst/>
                          <a:latin typeface="Trebuchet MS" panose="020B0603020202020204" pitchFamily="34" charset="0"/>
                        </a:rPr>
                        <a:t> (đứng thứ 2 trong khu vực ASEAN sau Singapore)</a:t>
                      </a:r>
                    </a:p>
                    <a:p>
                      <a:pPr marL="342900" marR="0" lvl="0" indent="-182563" algn="l"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400" b="0" i="0" u="none" strike="noStrike" cap="none" normalizeH="0" baseline="0">
                          <a:ln>
                            <a:noFill/>
                          </a:ln>
                          <a:solidFill>
                            <a:srgbClr val="404040"/>
                          </a:solidFill>
                          <a:effectLst/>
                          <a:latin typeface="Trebuchet MS" panose="020B0603020202020204" pitchFamily="34" charset="0"/>
                        </a:rPr>
                        <a:t>- Tỷ lệ học sinh đi học và hoàn thành chương trình tiểu học sau 5 năm đạt </a:t>
                      </a:r>
                      <a:r>
                        <a:rPr kumimoji="0" lang="en-US" altLang="en-US" sz="2400" b="1" i="0" u="none" strike="noStrike" cap="none" normalizeH="0" baseline="0">
                          <a:ln>
                            <a:noFill/>
                          </a:ln>
                          <a:solidFill>
                            <a:srgbClr val="404040"/>
                          </a:solidFill>
                          <a:effectLst/>
                          <a:latin typeface="Trebuchet MS" panose="020B0603020202020204" pitchFamily="34" charset="0"/>
                        </a:rPr>
                        <a:t>92,08 %,</a:t>
                      </a:r>
                      <a:r>
                        <a:rPr kumimoji="0" lang="en-US" altLang="en-US" sz="2400" b="0" i="0" u="none" strike="noStrike" cap="none" normalizeH="0" baseline="0">
                          <a:ln>
                            <a:noFill/>
                          </a:ln>
                          <a:solidFill>
                            <a:srgbClr val="404040"/>
                          </a:solidFill>
                          <a:effectLst/>
                          <a:latin typeface="Trebuchet MS" panose="020B0603020202020204" pitchFamily="34" charset="0"/>
                        </a:rPr>
                        <a:t> đứng ở tốp đầu của khối ASEAN.</a:t>
                      </a:r>
                    </a:p>
                    <a:p>
                      <a:pPr marL="342900" marR="0" lvl="0" indent="-182563" algn="l"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400" b="0" i="0" u="none" strike="noStrike" cap="none" normalizeH="0" baseline="0">
                          <a:ln>
                            <a:noFill/>
                          </a:ln>
                          <a:solidFill>
                            <a:srgbClr val="404040"/>
                          </a:solidFill>
                          <a:effectLst/>
                          <a:latin typeface="Trebuchet MS" panose="020B0603020202020204" pitchFamily="34" charset="0"/>
                        </a:rPr>
                        <a:t>- Học sinh tiểu học Việt Nam tham gia kỳ đánh giá quốc tế PASEC 10 năm 2011 đạt kết quả rất cao (cao nhất trong cộng đồng các nước nói tiếng Pháp)</a:t>
                      </a:r>
                    </a:p>
                    <a:p>
                      <a:pPr marL="342900" marR="0" lvl="0" indent="-182563" algn="l"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400" b="0" i="0" u="none" strike="noStrike" cap="none" normalizeH="0" baseline="0">
                          <a:ln>
                            <a:noFill/>
                          </a:ln>
                          <a:solidFill>
                            <a:srgbClr val="404040"/>
                          </a:solidFill>
                          <a:effectLst/>
                          <a:latin typeface="Trebuchet MS" panose="020B0603020202020204" pitchFamily="34" charset="0"/>
                        </a:rPr>
                        <a:t>- Học sinh tiểu học Việt Nam tham gia các cuộc thi trong khu vực và quốc tế đều đạt thứ hạng cao như: thi Toán APMOS, IMC, thi Robotics, Cờ vua,...</a:t>
                      </a:r>
                    </a:p>
                    <a:p>
                      <a:pPr marL="342900" marR="0" lvl="0" indent="-182563" algn="l"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400" b="0" i="0" u="none" strike="noStrike" cap="none" normalizeH="0" baseline="0">
                          <a:ln>
                            <a:noFill/>
                          </a:ln>
                          <a:solidFill>
                            <a:srgbClr val="404040"/>
                          </a:solidFill>
                          <a:effectLst/>
                          <a:latin typeface="Trebuchet MS" panose="020B0603020202020204" pitchFamily="34" charset="0"/>
                        </a:rPr>
                        <a:t>- Giáo dục tiểu học Việt Nam bảo đảm được các mục tiêu giáo dục trong giai đoạn hiện nay, tạo nền móng vững chắc cho học sinh tiếp tục học lên cấp trung học cơ sở.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3613401579"/>
                  </a:ext>
                </a:extLst>
              </a:tr>
            </a:tbl>
          </a:graphicData>
        </a:graphic>
      </p:graphicFrame>
      <p:sp>
        <p:nvSpPr>
          <p:cNvPr id="229402" name="Text Box 26">
            <a:extLst>
              <a:ext uri="{FF2B5EF4-FFF2-40B4-BE49-F238E27FC236}">
                <a16:creationId xmlns:a16="http://schemas.microsoft.com/office/drawing/2014/main" xmlns="" id="{A2FCF485-2646-4C63-8EE9-45CB8E9577B9}"/>
              </a:ext>
            </a:extLst>
          </p:cNvPr>
          <p:cNvSpPr txBox="1">
            <a:spLocks noChangeArrowheads="1"/>
          </p:cNvSpPr>
          <p:nvPr/>
        </p:nvSpPr>
        <p:spPr bwMode="auto">
          <a:xfrm>
            <a:off x="2303463" y="315913"/>
            <a:ext cx="8301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0033CC"/>
                </a:solidFill>
              </a:rPr>
              <a:t>THỰC TRẠNG GIÁO DỤC TIỂU HỌC HIỆN NAY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xmlns="" id="{B90DF35E-70C5-4C61-AA8B-97E2792D20D9}"/>
              </a:ext>
            </a:extLst>
          </p:cNvPr>
          <p:cNvSpPr>
            <a:spLocks noGrp="1"/>
          </p:cNvSpPr>
          <p:nvPr>
            <p:ph type="dt" sz="half" idx="10"/>
          </p:nvPr>
        </p:nvSpPr>
        <p:spPr/>
        <p:txBody>
          <a:bodyPr/>
          <a:lstStyle/>
          <a:p>
            <a:pPr>
              <a:defRPr/>
            </a:pPr>
            <a:fld id="{50801077-60B7-4BF6-974E-991E2BCB7B60}" type="datetime1">
              <a:rPr lang="en-US"/>
              <a:pPr>
                <a:defRPr/>
              </a:pPr>
              <a:t>3/25/2020</a:t>
            </a:fld>
            <a:endParaRPr lang="en-US"/>
          </a:p>
        </p:txBody>
      </p:sp>
      <p:graphicFrame>
        <p:nvGraphicFramePr>
          <p:cNvPr id="253963" name="Group 11">
            <a:extLst>
              <a:ext uri="{FF2B5EF4-FFF2-40B4-BE49-F238E27FC236}">
                <a16:creationId xmlns:a16="http://schemas.microsoft.com/office/drawing/2014/main" xmlns="" id="{F31183BF-940F-4EB9-BE9C-9CF522FBA16A}"/>
              </a:ext>
            </a:extLst>
          </p:cNvPr>
          <p:cNvGraphicFramePr>
            <a:graphicFrameLocks noGrp="1"/>
          </p:cNvGraphicFramePr>
          <p:nvPr>
            <p:ph/>
          </p:nvPr>
        </p:nvGraphicFramePr>
        <p:xfrm>
          <a:off x="493713" y="1014413"/>
          <a:ext cx="11428412" cy="4710112"/>
        </p:xfrm>
        <a:graphic>
          <a:graphicData uri="http://schemas.openxmlformats.org/drawingml/2006/table">
            <a:tbl>
              <a:tblPr/>
              <a:tblGrid>
                <a:gridCol w="1581150">
                  <a:extLst>
                    <a:ext uri="{9D8B030D-6E8A-4147-A177-3AD203B41FA5}">
                      <a16:colId xmlns:a16="http://schemas.microsoft.com/office/drawing/2014/main" xmlns="" val="1588777936"/>
                    </a:ext>
                  </a:extLst>
                </a:gridCol>
                <a:gridCol w="9847262">
                  <a:extLst>
                    <a:ext uri="{9D8B030D-6E8A-4147-A177-3AD203B41FA5}">
                      <a16:colId xmlns:a16="http://schemas.microsoft.com/office/drawing/2014/main" xmlns="" val="2085414780"/>
                    </a:ext>
                  </a:extLst>
                </a:gridCol>
              </a:tblGrid>
              <a:tr h="4710113">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800" b="1" i="0" u="none" strike="noStrike" cap="none" normalizeH="0" baseline="0">
                          <a:ln>
                            <a:noFill/>
                          </a:ln>
                          <a:solidFill>
                            <a:schemeClr val="bg1"/>
                          </a:solidFill>
                          <a:effectLst/>
                          <a:latin typeface="Arial" panose="020B0604020202020204" pitchFamily="34" charset="0"/>
                        </a:rPr>
                        <a:t>2</a:t>
                      </a:r>
                      <a:r>
                        <a:rPr kumimoji="0" lang="vi-VN" altLang="en-US" sz="1800" b="1" i="0" u="none" strike="noStrike" cap="none" normalizeH="0" baseline="0">
                          <a:ln>
                            <a:noFill/>
                          </a:ln>
                          <a:solidFill>
                            <a:schemeClr val="bg1"/>
                          </a:solidFill>
                          <a:effectLst/>
                          <a:latin typeface="Arial" panose="020B0604020202020204" pitchFamily="34" charset="0"/>
                        </a:rPr>
                        <a:t>. Nội dung v</a:t>
                      </a:r>
                      <a:r>
                        <a:rPr kumimoji="0" lang="vi-VN" altLang="en-US" sz="1800" b="1" i="0" u="none" strike="noStrike" cap="none" normalizeH="0" baseline="0">
                          <a:ln>
                            <a:noFill/>
                          </a:ln>
                          <a:solidFill>
                            <a:schemeClr val="bg1"/>
                          </a:solidFill>
                          <a:effectLst/>
                          <a:latin typeface="Trebuchet MS" panose="020B0603020202020204" pitchFamily="34" charset="0"/>
                        </a:rPr>
                        <a:t>à</a:t>
                      </a:r>
                      <a:r>
                        <a:rPr kumimoji="0" lang="vi-VN" altLang="en-US" sz="1800" b="1" i="0" u="none" strike="noStrike" cap="none" normalizeH="0" baseline="0">
                          <a:ln>
                            <a:noFill/>
                          </a:ln>
                          <a:solidFill>
                            <a:schemeClr val="bg1"/>
                          </a:solidFill>
                          <a:effectLst/>
                          <a:latin typeface="Arial" panose="020B0604020202020204" pitchFamily="34" charset="0"/>
                        </a:rPr>
                        <a:t> thời lượng dạy học 2 buổi/ng</a:t>
                      </a:r>
                      <a:r>
                        <a:rPr kumimoji="0" lang="vi-VN" altLang="en-US" sz="1800" b="1" i="0" u="none" strike="noStrike" cap="none" normalizeH="0" baseline="0">
                          <a:ln>
                            <a:noFill/>
                          </a:ln>
                          <a:solidFill>
                            <a:schemeClr val="bg1"/>
                          </a:solidFill>
                          <a:effectLst/>
                          <a:latin typeface="Trebuchet MS" panose="020B0603020202020204" pitchFamily="34" charset="0"/>
                        </a:rPr>
                        <a:t>à</a:t>
                      </a:r>
                      <a:r>
                        <a:rPr kumimoji="0" lang="vi-VN" altLang="en-US" sz="1800" b="1" i="0" u="none" strike="noStrike" cap="none" normalizeH="0" baseline="0">
                          <a:ln>
                            <a:noFill/>
                          </a:ln>
                          <a:solidFill>
                            <a:schemeClr val="bg1"/>
                          </a:solidFill>
                          <a:effectLst/>
                          <a:latin typeface="Arial" panose="020B0604020202020204" pitchFamily="34" charset="0"/>
                        </a:rPr>
                        <a:t>y</a:t>
                      </a:r>
                      <a:endParaRPr kumimoji="0" lang="vi-VN" altLang="en-US" sz="1800" b="1" i="1" u="none" strike="noStrike" cap="none" normalizeH="0" baseline="0">
                        <a:ln>
                          <a:noFill/>
                        </a:ln>
                        <a:solidFill>
                          <a:schemeClr val="bg1"/>
                        </a:solidFill>
                        <a:effectLst/>
                        <a:latin typeface="Arial" panose="020B0604020202020204" pitchFamily="34" charset="0"/>
                      </a:endParaRPr>
                    </a:p>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endParaRPr kumimoji="0" lang="en-US" altLang="en-US" sz="1800" b="1" i="0" u="none" strike="noStrike" cap="none" normalizeH="0" baseline="0">
                        <a:ln>
                          <a:noFill/>
                        </a:ln>
                        <a:solidFill>
                          <a:schemeClr val="bg1"/>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1" i="1" u="none" strike="noStrike" cap="none" normalizeH="0" baseline="0">
                          <a:ln>
                            <a:noFill/>
                          </a:ln>
                          <a:solidFill>
                            <a:srgbClr val="404040"/>
                          </a:solidFill>
                          <a:effectLst/>
                          <a:latin typeface="Arial" panose="020B0604020202020204" pitchFamily="34" charset="0"/>
                        </a:rPr>
                        <a:t>a) Nội dung gi</a:t>
                      </a:r>
                      <a:r>
                        <a:rPr kumimoji="0" lang="vi-VN" altLang="en-US" sz="1600" b="1" i="1" u="none" strike="noStrike" cap="none" normalizeH="0" baseline="0">
                          <a:ln>
                            <a:noFill/>
                          </a:ln>
                          <a:solidFill>
                            <a:srgbClr val="404040"/>
                          </a:solidFill>
                          <a:effectLst/>
                          <a:latin typeface="Trebuchet MS" panose="020B0603020202020204" pitchFamily="34" charset="0"/>
                        </a:rPr>
                        <a:t>á</a:t>
                      </a:r>
                      <a:r>
                        <a:rPr kumimoji="0" lang="vi-VN" altLang="en-US" sz="1600" b="1" i="1" u="none" strike="noStrike" cap="none" normalizeH="0" baseline="0">
                          <a:ln>
                            <a:noFill/>
                          </a:ln>
                          <a:solidFill>
                            <a:srgbClr val="404040"/>
                          </a:solidFill>
                          <a:effectLst/>
                          <a:latin typeface="Arial" panose="020B0604020202020204" pitchFamily="34" charset="0"/>
                        </a:rPr>
                        <a:t>o dục </a:t>
                      </a:r>
                      <a:endParaRPr kumimoji="0" lang="vi-VN" altLang="en-US" sz="1600" b="1" i="0" u="none" strike="noStrike" cap="none" normalizeH="0" baseline="0">
                        <a:ln>
                          <a:noFill/>
                        </a:ln>
                        <a:solidFill>
                          <a:srgbClr val="404040"/>
                        </a:solidFill>
                        <a:effectLst/>
                        <a:latin typeface="Arial" panose="020B0604020202020204" pitchFamily="34" charset="0"/>
                      </a:endParaRP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môn học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hoạt động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bắt buộc quy định tại CTGDPT 2018 (gọi chung l</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môn học bắt buộc): Tiếng Việt, To</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n, Đạo đức, Tự nhiên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Xã hội,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thể chất, Nghệ thuật (Âm nhạc, Mĩ thuật), Hoạt động trải nghiệm.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môn học tự chọn: Tiếng dân tộc thiểu số, Ngoại ngữ 1.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hoạt động củng cố để ho</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n th</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nh nội dung học tập theo mục tiêu, yêu cầu của CTGDPT 2018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bồi dưỡng, ph</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t triển năng lực, phẩm chất cho học sinh.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hoạt động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đ</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p ứng nhu cầu, sở th</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ch, năng khiếu của học sinh;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hoạt động t</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m hiểu tự nhiên, xã hội, văn h</a:t>
                      </a:r>
                      <a:r>
                        <a:rPr kumimoji="0" lang="vi-VN" altLang="en-US" sz="1600" b="0" i="0" u="none" strike="noStrike" cap="none" normalizeH="0" baseline="0">
                          <a:ln>
                            <a:noFill/>
                          </a:ln>
                          <a:solidFill>
                            <a:srgbClr val="404040"/>
                          </a:solidFill>
                          <a:effectLst/>
                          <a:latin typeface="Trebuchet MS" panose="020B0603020202020204" pitchFamily="34" charset="0"/>
                        </a:rPr>
                        <a:t>ó</a:t>
                      </a:r>
                      <a:r>
                        <a:rPr kumimoji="0" lang="vi-VN" altLang="en-US" sz="1600" b="0" i="0" u="none" strike="noStrike" cap="none" normalizeH="0" baseline="0">
                          <a:ln>
                            <a:noFill/>
                          </a:ln>
                          <a:solidFill>
                            <a:srgbClr val="404040"/>
                          </a:solidFill>
                          <a:effectLst/>
                          <a:latin typeface="Arial" panose="020B0604020202020204" pitchFamily="34" charset="0"/>
                        </a:rPr>
                        <a:t>a, lịch sử, truyền thống của địa phương</a:t>
                      </a:r>
                      <a:r>
                        <a:rPr kumimoji="0" lang="vi-VN" altLang="en-US" sz="1600" b="0" i="0" u="none" strike="noStrike" cap="none" normalizeH="0" baseline="0">
                          <a:ln>
                            <a:noFill/>
                          </a:ln>
                          <a:solidFill>
                            <a:srgbClr val="404040"/>
                          </a:solidFill>
                          <a:effectLst/>
                          <a:latin typeface="Trebuchet MS" panose="020B0603020202020204" pitchFamily="34" charset="0"/>
                        </a:rPr>
                        <a:t>…</a:t>
                      </a:r>
                      <a:r>
                        <a:rPr kumimoji="0" lang="vi-VN" altLang="en-US" sz="1600" b="0" i="0" u="none" strike="noStrike" cap="none" normalizeH="0" baseline="0">
                          <a:ln>
                            <a:noFill/>
                          </a:ln>
                          <a:solidFill>
                            <a:srgbClr val="404040"/>
                          </a:solidFill>
                          <a:effectLst/>
                          <a:latin typeface="Arial" panose="020B0604020202020204" pitchFamily="34" charset="0"/>
                        </a:rPr>
                        <a:t>(gọi chung l</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hoạt động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kh</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a:t>
                      </a:r>
                      <a:endParaRPr kumimoji="0" lang="vi-VN" altLang="en-US" sz="1600" b="0" i="1" u="none" strike="noStrike" cap="none" normalizeH="0" baseline="0">
                        <a:ln>
                          <a:noFill/>
                        </a:ln>
                        <a:solidFill>
                          <a:srgbClr val="404040"/>
                        </a:solidFill>
                        <a:effectLst/>
                        <a:latin typeface="Arial" panose="020B0604020202020204" pitchFamily="34" charset="0"/>
                      </a:endParaRP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1" i="1" u="none" strike="noStrike" cap="none" normalizeH="0" baseline="0">
                          <a:ln>
                            <a:noFill/>
                          </a:ln>
                          <a:solidFill>
                            <a:srgbClr val="404040"/>
                          </a:solidFill>
                          <a:effectLst/>
                          <a:latin typeface="Arial" panose="020B0604020202020204" pitchFamily="34" charset="0"/>
                        </a:rPr>
                        <a:t>b) Thời lượng dạy học</a:t>
                      </a:r>
                      <a:endParaRPr kumimoji="0" lang="vi-VN" altLang="en-US" sz="1600" b="1" i="0" u="none" strike="noStrike" cap="none" normalizeH="0" baseline="0">
                        <a:ln>
                          <a:noFill/>
                        </a:ln>
                        <a:solidFill>
                          <a:srgbClr val="404040"/>
                        </a:solidFill>
                        <a:effectLst/>
                        <a:latin typeface="Arial" panose="020B0604020202020204" pitchFamily="34" charset="0"/>
                      </a:endParaRP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600" b="0" i="0" u="none" strike="noStrike" cap="none" normalizeH="0" baseline="0">
                          <a:ln>
                            <a:noFill/>
                          </a:ln>
                          <a:solidFill>
                            <a:srgbClr val="404040"/>
                          </a:solidFill>
                          <a:effectLst/>
                          <a:latin typeface="Arial" panose="020B0604020202020204" pitchFamily="34" charset="0"/>
                        </a:rPr>
                        <a:t>- </a:t>
                      </a:r>
                      <a:r>
                        <a:rPr kumimoji="0" lang="vi-VN" altLang="en-US" sz="1600" b="0" i="0" u="none" strike="noStrike" cap="none" normalizeH="0" baseline="0">
                          <a:ln>
                            <a:noFill/>
                          </a:ln>
                          <a:solidFill>
                            <a:srgbClr val="404040"/>
                          </a:solidFill>
                          <a:effectLst/>
                          <a:latin typeface="Arial" panose="020B0604020202020204" pitchFamily="34" charset="0"/>
                        </a:rPr>
                        <a:t>Tổ chức dạy học 2 buổi/ng</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y, mỗi ng</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y bố tr</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 không qu</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 7 tiết học, mỗi tiết 35 ph</a:t>
                      </a:r>
                      <a:r>
                        <a:rPr kumimoji="0" lang="vi-VN" altLang="en-US" sz="1600" b="0" i="0" u="none" strike="noStrike" cap="none" normalizeH="0" baseline="0">
                          <a:ln>
                            <a:noFill/>
                          </a:ln>
                          <a:solidFill>
                            <a:srgbClr val="404040"/>
                          </a:solidFill>
                          <a:effectLst/>
                          <a:latin typeface="Trebuchet MS" panose="020B0603020202020204" pitchFamily="34" charset="0"/>
                        </a:rPr>
                        <a:t>ú</a:t>
                      </a:r>
                      <a:r>
                        <a:rPr kumimoji="0" lang="vi-VN" altLang="en-US" sz="1600" b="0" i="0" u="none" strike="noStrike" cap="none" normalizeH="0" baseline="0">
                          <a:ln>
                            <a:noFill/>
                          </a:ln>
                          <a:solidFill>
                            <a:srgbClr val="404040"/>
                          </a:solidFill>
                          <a:effectLst/>
                          <a:latin typeface="Arial" panose="020B0604020202020204" pitchFamily="34" charset="0"/>
                        </a:rPr>
                        <a:t>t; tối thiểu l</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9 buổi/tuần với 32 tiết/tuần.</a:t>
                      </a:r>
                      <a:r>
                        <a:rPr kumimoji="0" lang="vi-VN" altLang="en-US" sz="1600" b="0" i="0" u="none" strike="noStrike" cap="none" normalizeH="0" baseline="0">
                          <a:ln>
                            <a:noFill/>
                          </a:ln>
                          <a:solidFill>
                            <a:srgbClr val="404040"/>
                          </a:solidFill>
                          <a:effectLst/>
                          <a:latin typeface="Trebuchet MS" panose="020B0603020202020204" pitchFamily="34" charset="0"/>
                        </a:rPr>
                        <a:t> </a:t>
                      </a:r>
                      <a:endParaRPr kumimoji="0" lang="en-US" altLang="en-US" sz="1600" b="0" i="0" u="none" strike="noStrike" cap="none" normalizeH="0" baseline="0">
                        <a:ln>
                          <a:noFill/>
                        </a:ln>
                        <a:solidFill>
                          <a:srgbClr val="404040"/>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3738707681"/>
                  </a:ext>
                </a:extLst>
              </a:tr>
            </a:tbl>
          </a:graphicData>
        </a:graphic>
      </p:graphicFrame>
      <p:sp>
        <p:nvSpPr>
          <p:cNvPr id="253962" name="Text Box 10">
            <a:extLst>
              <a:ext uri="{FF2B5EF4-FFF2-40B4-BE49-F238E27FC236}">
                <a16:creationId xmlns:a16="http://schemas.microsoft.com/office/drawing/2014/main" xmlns="" id="{099EE73D-0C0D-40FB-BF6F-040F48A7A481}"/>
              </a:ext>
            </a:extLst>
          </p:cNvPr>
          <p:cNvSpPr txBox="1">
            <a:spLocks noChangeArrowheads="1"/>
          </p:cNvSpPr>
          <p:nvPr/>
        </p:nvSpPr>
        <p:spPr bwMode="auto">
          <a:xfrm>
            <a:off x="1108075" y="228600"/>
            <a:ext cx="103044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33CC"/>
                </a:solidFill>
              </a:rPr>
              <a:t>HƯỚNG DẪN TỔ CHỨC DẠY HỌC LỚP 1 THEO CT GDPT 2018</a:t>
            </a:r>
          </a:p>
          <a:p>
            <a:pPr algn="ctr"/>
            <a:r>
              <a:rPr lang="en-US" altLang="en-US" b="1">
                <a:solidFill>
                  <a:srgbClr val="0033CC"/>
                </a:solidFill>
              </a:rPr>
              <a:t>(Công văn 3866/BGDĐT-GDTH)</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xmlns="" id="{23DF58CB-6900-46AF-B84F-268FDA20B75D}"/>
              </a:ext>
            </a:extLst>
          </p:cNvPr>
          <p:cNvSpPr>
            <a:spLocks noGrp="1"/>
          </p:cNvSpPr>
          <p:nvPr>
            <p:ph type="dt" sz="half" idx="10"/>
          </p:nvPr>
        </p:nvSpPr>
        <p:spPr/>
        <p:txBody>
          <a:bodyPr/>
          <a:lstStyle/>
          <a:p>
            <a:pPr>
              <a:defRPr/>
            </a:pPr>
            <a:fld id="{CE33797E-1AD8-4A49-A20B-A7A59DAC640A}" type="datetime1">
              <a:rPr lang="en-US"/>
              <a:pPr>
                <a:defRPr/>
              </a:pPr>
              <a:t>3/25/2020</a:t>
            </a:fld>
            <a:endParaRPr lang="en-US"/>
          </a:p>
        </p:txBody>
      </p:sp>
      <p:graphicFrame>
        <p:nvGraphicFramePr>
          <p:cNvPr id="254978" name="Group 2">
            <a:extLst>
              <a:ext uri="{FF2B5EF4-FFF2-40B4-BE49-F238E27FC236}">
                <a16:creationId xmlns:a16="http://schemas.microsoft.com/office/drawing/2014/main" xmlns="" id="{89F07F3A-AAC5-4F19-AC04-D9D91A1F8BDD}"/>
              </a:ext>
            </a:extLst>
          </p:cNvPr>
          <p:cNvGraphicFramePr>
            <a:graphicFrameLocks noGrp="1"/>
          </p:cNvGraphicFramePr>
          <p:nvPr>
            <p:ph/>
          </p:nvPr>
        </p:nvGraphicFramePr>
        <p:xfrm>
          <a:off x="493713" y="1014413"/>
          <a:ext cx="11428412" cy="4710112"/>
        </p:xfrm>
        <a:graphic>
          <a:graphicData uri="http://schemas.openxmlformats.org/drawingml/2006/table">
            <a:tbl>
              <a:tblPr/>
              <a:tblGrid>
                <a:gridCol w="1581150">
                  <a:extLst>
                    <a:ext uri="{9D8B030D-6E8A-4147-A177-3AD203B41FA5}">
                      <a16:colId xmlns:a16="http://schemas.microsoft.com/office/drawing/2014/main" xmlns="" val="308923292"/>
                    </a:ext>
                  </a:extLst>
                </a:gridCol>
                <a:gridCol w="9847262">
                  <a:extLst>
                    <a:ext uri="{9D8B030D-6E8A-4147-A177-3AD203B41FA5}">
                      <a16:colId xmlns:a16="http://schemas.microsoft.com/office/drawing/2014/main" xmlns="" val="794693437"/>
                    </a:ext>
                  </a:extLst>
                </a:gridCol>
              </a:tblGrid>
              <a:tr h="4710113">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600" b="1" i="0" u="none" strike="noStrike" cap="none" normalizeH="0" baseline="0">
                          <a:ln>
                            <a:noFill/>
                          </a:ln>
                          <a:solidFill>
                            <a:schemeClr val="bg1"/>
                          </a:solidFill>
                          <a:effectLst/>
                          <a:latin typeface="Arial" panose="020B0604020202020204" pitchFamily="34" charset="0"/>
                        </a:rPr>
                        <a:t>3</a:t>
                      </a:r>
                      <a:r>
                        <a:rPr kumimoji="0" lang="vi-VN" altLang="en-US" sz="1600" b="1" i="0" u="none" strike="noStrike" cap="none" normalizeH="0" baseline="0">
                          <a:ln>
                            <a:noFill/>
                          </a:ln>
                          <a:solidFill>
                            <a:schemeClr val="bg1"/>
                          </a:solidFill>
                          <a:effectLst/>
                          <a:latin typeface="Arial" panose="020B0604020202020204" pitchFamily="34" charset="0"/>
                        </a:rPr>
                        <a:t>. Kế hoạch gi</a:t>
                      </a:r>
                      <a:r>
                        <a:rPr kumimoji="0" lang="vi-VN" altLang="en-US" sz="1600" b="1" i="0" u="none" strike="noStrike" cap="none" normalizeH="0" baseline="0">
                          <a:ln>
                            <a:noFill/>
                          </a:ln>
                          <a:solidFill>
                            <a:schemeClr val="bg1"/>
                          </a:solidFill>
                          <a:effectLst/>
                          <a:latin typeface="Trebuchet MS" panose="020B0603020202020204" pitchFamily="34" charset="0"/>
                        </a:rPr>
                        <a:t>á</a:t>
                      </a:r>
                      <a:r>
                        <a:rPr kumimoji="0" lang="vi-VN" altLang="en-US" sz="1600" b="1" i="0" u="none" strike="noStrike" cap="none" normalizeH="0" baseline="0">
                          <a:ln>
                            <a:noFill/>
                          </a:ln>
                          <a:solidFill>
                            <a:schemeClr val="bg1"/>
                          </a:solidFill>
                          <a:effectLst/>
                          <a:latin typeface="Arial" panose="020B0604020202020204" pitchFamily="34" charset="0"/>
                        </a:rPr>
                        <a:t>o dục 2 buổi/ng</a:t>
                      </a:r>
                      <a:r>
                        <a:rPr kumimoji="0" lang="vi-VN" altLang="en-US" sz="1600" b="1" i="0" u="none" strike="noStrike" cap="none" normalizeH="0" baseline="0">
                          <a:ln>
                            <a:noFill/>
                          </a:ln>
                          <a:solidFill>
                            <a:schemeClr val="bg1"/>
                          </a:solidFill>
                          <a:effectLst/>
                          <a:latin typeface="Trebuchet MS" panose="020B0603020202020204" pitchFamily="34" charset="0"/>
                        </a:rPr>
                        <a:t>à</a:t>
                      </a:r>
                      <a:r>
                        <a:rPr kumimoji="0" lang="vi-VN" altLang="en-US" sz="1600" b="1" i="0" u="none" strike="noStrike" cap="none" normalizeH="0" baseline="0">
                          <a:ln>
                            <a:noFill/>
                          </a:ln>
                          <a:solidFill>
                            <a:schemeClr val="bg1"/>
                          </a:solidFill>
                          <a:effectLst/>
                          <a:latin typeface="Arial" panose="020B0604020202020204" pitchFamily="34" charset="0"/>
                        </a:rPr>
                        <a:t>y</a:t>
                      </a:r>
                      <a:endParaRPr kumimoji="0" lang="vi-VN" altLang="en-US" sz="1600" b="0" i="0" u="none" strike="noStrike" cap="none" normalizeH="0" baseline="0">
                        <a:ln>
                          <a:noFill/>
                        </a:ln>
                        <a:solidFill>
                          <a:schemeClr val="bg1"/>
                        </a:solidFill>
                        <a:effectLst/>
                        <a:latin typeface="Arial" panose="020B0604020202020204" pitchFamily="34" charset="0"/>
                      </a:endParaRPr>
                    </a:p>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endParaRPr kumimoji="0" lang="vi-VN" altLang="en-US" sz="1600" b="1" i="1" u="none" strike="noStrike" cap="none" normalizeH="0" baseline="0">
                        <a:ln>
                          <a:noFill/>
                        </a:ln>
                        <a:solidFill>
                          <a:schemeClr val="bg1"/>
                        </a:solidFill>
                        <a:effectLst/>
                        <a:latin typeface="Arial" panose="020B0604020202020204" pitchFamily="34" charset="0"/>
                      </a:endParaRPr>
                    </a:p>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endParaRPr kumimoji="0" lang="en-US" altLang="en-US" sz="2000" b="1" i="0" u="none" strike="noStrike" cap="none" normalizeH="0" baseline="0">
                        <a:ln>
                          <a:noFill/>
                        </a:ln>
                        <a:solidFill>
                          <a:schemeClr val="bg1"/>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800" b="0" i="0" u="none" strike="noStrike" cap="none" normalizeH="0" baseline="0">
                          <a:ln>
                            <a:noFill/>
                          </a:ln>
                          <a:solidFill>
                            <a:srgbClr val="404040"/>
                          </a:solidFill>
                          <a:effectLst/>
                          <a:latin typeface="Arial" panose="020B0604020202020204" pitchFamily="34" charset="0"/>
                        </a:rPr>
                        <a:t>- Kế hoạch gi</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o dục của nh</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 trường được xây dựng theo hướng mở, linh hoạt. Nh</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 trường chủ động x</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 định nội dung, h</a:t>
                      </a:r>
                      <a:r>
                        <a:rPr kumimoji="0" lang="vi-VN" altLang="en-US" sz="1800" b="0" i="0" u="none" strike="noStrike" cap="none" normalizeH="0" baseline="0">
                          <a:ln>
                            <a:noFill/>
                          </a:ln>
                          <a:solidFill>
                            <a:srgbClr val="404040"/>
                          </a:solidFill>
                          <a:effectLst/>
                          <a:latin typeface="Trebuchet MS" panose="020B0603020202020204" pitchFamily="34" charset="0"/>
                        </a:rPr>
                        <a:t>ì</a:t>
                      </a:r>
                      <a:r>
                        <a:rPr kumimoji="0" lang="vi-VN" altLang="en-US" sz="1800" b="0" i="0" u="none" strike="noStrike" cap="none" normalizeH="0" baseline="0">
                          <a:ln>
                            <a:noFill/>
                          </a:ln>
                          <a:solidFill>
                            <a:srgbClr val="404040"/>
                          </a:solidFill>
                          <a:effectLst/>
                          <a:latin typeface="Arial" panose="020B0604020202020204" pitchFamily="34" charset="0"/>
                        </a:rPr>
                        <a:t>nh thức tổ chức, phân bổ thời lượng cho c</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 nội dung dạy học trên cơ sở thực hiện đầy đủ nội dung, thời lượng c</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 môn học bắt buộc theo quy định của chương tr</a:t>
                      </a:r>
                      <a:r>
                        <a:rPr kumimoji="0" lang="vi-VN" altLang="en-US" sz="1800" b="0" i="0" u="none" strike="noStrike" cap="none" normalizeH="0" baseline="0">
                          <a:ln>
                            <a:noFill/>
                          </a:ln>
                          <a:solidFill>
                            <a:srgbClr val="404040"/>
                          </a:solidFill>
                          <a:effectLst/>
                          <a:latin typeface="Trebuchet MS" panose="020B0603020202020204" pitchFamily="34" charset="0"/>
                        </a:rPr>
                        <a:t>ì</a:t>
                      </a:r>
                      <a:r>
                        <a:rPr kumimoji="0" lang="vi-VN" altLang="en-US" sz="1800" b="0" i="0" u="none" strike="noStrike" cap="none" normalizeH="0" baseline="0">
                          <a:ln>
                            <a:noFill/>
                          </a:ln>
                          <a:solidFill>
                            <a:srgbClr val="404040"/>
                          </a:solidFill>
                          <a:effectLst/>
                          <a:latin typeface="Arial" panose="020B0604020202020204" pitchFamily="34" charset="0"/>
                        </a:rPr>
                        <a:t>nh, ph</a:t>
                      </a:r>
                      <a:r>
                        <a:rPr kumimoji="0" lang="vi-VN" altLang="en-US" sz="1800" b="0" i="0" u="none" strike="noStrike" cap="none" normalizeH="0" baseline="0">
                          <a:ln>
                            <a:noFill/>
                          </a:ln>
                          <a:solidFill>
                            <a:srgbClr val="404040"/>
                          </a:solidFill>
                          <a:effectLst/>
                          <a:latin typeface="Trebuchet MS" panose="020B0603020202020204" pitchFamily="34" charset="0"/>
                        </a:rPr>
                        <a:t>ù</a:t>
                      </a:r>
                      <a:r>
                        <a:rPr kumimoji="0" lang="vi-VN" altLang="en-US" sz="1800" b="0" i="0" u="none" strike="noStrike" cap="none" normalizeH="0" baseline="0">
                          <a:ln>
                            <a:noFill/>
                          </a:ln>
                          <a:solidFill>
                            <a:srgbClr val="404040"/>
                          </a:solidFill>
                          <a:effectLst/>
                          <a:latin typeface="Arial" panose="020B0604020202020204" pitchFamily="34" charset="0"/>
                        </a:rPr>
                        <a:t> hợp đặc điểm, đối tượng học sinh, điều kiện nh</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 trường v</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 địa phương.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800" b="0" i="0" u="none" strike="noStrike" cap="none" normalizeH="0" baseline="0">
                          <a:ln>
                            <a:noFill/>
                          </a:ln>
                          <a:solidFill>
                            <a:srgbClr val="404040"/>
                          </a:solidFill>
                          <a:effectLst/>
                          <a:latin typeface="Arial" panose="020B0604020202020204" pitchFamily="34" charset="0"/>
                        </a:rPr>
                        <a:t>- Kế hoạch gi</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o dục đảm bảo phân bổ hợp l</a:t>
                      </a:r>
                      <a:r>
                        <a:rPr kumimoji="0" lang="vi-VN" altLang="en-US" sz="1800" b="0" i="0" u="none" strike="noStrike" cap="none" normalizeH="0" baseline="0">
                          <a:ln>
                            <a:noFill/>
                          </a:ln>
                          <a:solidFill>
                            <a:srgbClr val="404040"/>
                          </a:solidFill>
                          <a:effectLst/>
                          <a:latin typeface="Trebuchet MS" panose="020B0603020202020204" pitchFamily="34" charset="0"/>
                        </a:rPr>
                        <a:t>í</a:t>
                      </a:r>
                      <a:r>
                        <a:rPr kumimoji="0" lang="vi-VN" altLang="en-US" sz="1800" b="0" i="0" u="none" strike="noStrike" cap="none" normalizeH="0" baseline="0">
                          <a:ln>
                            <a:noFill/>
                          </a:ln>
                          <a:solidFill>
                            <a:srgbClr val="404040"/>
                          </a:solidFill>
                          <a:effectLst/>
                          <a:latin typeface="Arial" panose="020B0604020202020204" pitchFamily="34" charset="0"/>
                        </a:rPr>
                        <a:t> giữa c</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 nội dung gi</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o dục, gi</a:t>
                      </a:r>
                      <a:r>
                        <a:rPr kumimoji="0" lang="vi-VN" altLang="en-US" sz="1800" b="0" i="0" u="none" strike="noStrike" cap="none" normalizeH="0" baseline="0">
                          <a:ln>
                            <a:noFill/>
                          </a:ln>
                          <a:solidFill>
                            <a:srgbClr val="404040"/>
                          </a:solidFill>
                          <a:effectLst/>
                          <a:latin typeface="Trebuchet MS" panose="020B0603020202020204" pitchFamily="34" charset="0"/>
                        </a:rPr>
                        <a:t>ú</a:t>
                      </a:r>
                      <a:r>
                        <a:rPr kumimoji="0" lang="vi-VN" altLang="en-US" sz="1800" b="0" i="0" u="none" strike="noStrike" cap="none" normalizeH="0" baseline="0">
                          <a:ln>
                            <a:noFill/>
                          </a:ln>
                          <a:solidFill>
                            <a:srgbClr val="404040"/>
                          </a:solidFill>
                          <a:effectLst/>
                          <a:latin typeface="Arial" panose="020B0604020202020204" pitchFamily="34" charset="0"/>
                        </a:rPr>
                        <a:t>p học sinh ho</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n th</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nh nhiệm vụ học tập, yêu cầu cần đạt của chương tr</a:t>
                      </a:r>
                      <a:r>
                        <a:rPr kumimoji="0" lang="vi-VN" altLang="en-US" sz="1800" b="0" i="0" u="none" strike="noStrike" cap="none" normalizeH="0" baseline="0">
                          <a:ln>
                            <a:noFill/>
                          </a:ln>
                          <a:solidFill>
                            <a:srgbClr val="404040"/>
                          </a:solidFill>
                          <a:effectLst/>
                          <a:latin typeface="Trebuchet MS" panose="020B0603020202020204" pitchFamily="34" charset="0"/>
                        </a:rPr>
                        <a:t>ì</a:t>
                      </a:r>
                      <a:r>
                        <a:rPr kumimoji="0" lang="vi-VN" altLang="en-US" sz="1800" b="0" i="0" u="none" strike="noStrike" cap="none" normalizeH="0" baseline="0">
                          <a:ln>
                            <a:noFill/>
                          </a:ln>
                          <a:solidFill>
                            <a:srgbClr val="404040"/>
                          </a:solidFill>
                          <a:effectLst/>
                          <a:latin typeface="Arial" panose="020B0604020202020204" pitchFamily="34" charset="0"/>
                        </a:rPr>
                        <a:t>nh; tạo điều kiện cho học sinh được học tập c</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 môn học tự chọn v</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 tham gia c</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 hoạt động gi</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o dục nhằm thực hiện mục tiêu gi</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o dục to</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n diện ở tiểu học.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800" b="0" i="0" u="none" strike="noStrike" cap="none" normalizeH="0" baseline="0">
                          <a:ln>
                            <a:noFill/>
                          </a:ln>
                          <a:solidFill>
                            <a:srgbClr val="404040"/>
                          </a:solidFill>
                          <a:effectLst/>
                          <a:latin typeface="Arial" panose="020B0604020202020204" pitchFamily="34" charset="0"/>
                        </a:rPr>
                        <a:t>- Thời kh</a:t>
                      </a:r>
                      <a:r>
                        <a:rPr kumimoji="0" lang="vi-VN" altLang="en-US" sz="1800" b="0" i="0" u="none" strike="noStrike" cap="none" normalizeH="0" baseline="0">
                          <a:ln>
                            <a:noFill/>
                          </a:ln>
                          <a:solidFill>
                            <a:srgbClr val="404040"/>
                          </a:solidFill>
                          <a:effectLst/>
                          <a:latin typeface="Trebuchet MS" panose="020B0603020202020204" pitchFamily="34" charset="0"/>
                        </a:rPr>
                        <a:t>ó</a:t>
                      </a:r>
                      <a:r>
                        <a:rPr kumimoji="0" lang="vi-VN" altLang="en-US" sz="1800" b="0" i="0" u="none" strike="noStrike" cap="none" normalizeH="0" baseline="0">
                          <a:ln>
                            <a:noFill/>
                          </a:ln>
                          <a:solidFill>
                            <a:srgbClr val="404040"/>
                          </a:solidFill>
                          <a:effectLst/>
                          <a:latin typeface="Arial" panose="020B0604020202020204" pitchFamily="34" charset="0"/>
                        </a:rPr>
                        <a:t>a biểu cần được sắp xếp một c</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ch khoa học, đảm bảo tỉ lệ hợp l</a:t>
                      </a:r>
                      <a:r>
                        <a:rPr kumimoji="0" lang="vi-VN" altLang="en-US" sz="1800" b="0" i="0" u="none" strike="noStrike" cap="none" normalizeH="0" baseline="0">
                          <a:ln>
                            <a:noFill/>
                          </a:ln>
                          <a:solidFill>
                            <a:srgbClr val="404040"/>
                          </a:solidFill>
                          <a:effectLst/>
                          <a:latin typeface="Trebuchet MS" panose="020B0603020202020204" pitchFamily="34" charset="0"/>
                        </a:rPr>
                        <a:t>í</a:t>
                      </a:r>
                      <a:r>
                        <a:rPr kumimoji="0" lang="vi-VN" altLang="en-US" sz="1800" b="0" i="0" u="none" strike="noStrike" cap="none" normalizeH="0" baseline="0">
                          <a:ln>
                            <a:noFill/>
                          </a:ln>
                          <a:solidFill>
                            <a:srgbClr val="404040"/>
                          </a:solidFill>
                          <a:effectLst/>
                          <a:latin typeface="Arial" panose="020B0604020202020204" pitchFamily="34" charset="0"/>
                        </a:rPr>
                        <a:t> giữa c</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 nội dung dạy học v</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 hoạt động gi</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o dục, phân bổ hợp l</a:t>
                      </a:r>
                      <a:r>
                        <a:rPr kumimoji="0" lang="vi-VN" altLang="en-US" sz="1800" b="0" i="0" u="none" strike="noStrike" cap="none" normalizeH="0" baseline="0">
                          <a:ln>
                            <a:noFill/>
                          </a:ln>
                          <a:solidFill>
                            <a:srgbClr val="404040"/>
                          </a:solidFill>
                          <a:effectLst/>
                          <a:latin typeface="Trebuchet MS" panose="020B0603020202020204" pitchFamily="34" charset="0"/>
                        </a:rPr>
                        <a:t>í</a:t>
                      </a:r>
                      <a:r>
                        <a:rPr kumimoji="0" lang="vi-VN" altLang="en-US" sz="1800" b="0" i="0" u="none" strike="noStrike" cap="none" normalizeH="0" baseline="0">
                          <a:ln>
                            <a:noFill/>
                          </a:ln>
                          <a:solidFill>
                            <a:srgbClr val="404040"/>
                          </a:solidFill>
                          <a:effectLst/>
                          <a:latin typeface="Arial" panose="020B0604020202020204" pitchFamily="34" charset="0"/>
                        </a:rPr>
                        <a:t> về thời lượng, thời điểm trong ng</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y học v</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 tuần học ph</a:t>
                      </a:r>
                      <a:r>
                        <a:rPr kumimoji="0" lang="vi-VN" altLang="en-US" sz="1800" b="0" i="0" u="none" strike="noStrike" cap="none" normalizeH="0" baseline="0">
                          <a:ln>
                            <a:noFill/>
                          </a:ln>
                          <a:solidFill>
                            <a:srgbClr val="404040"/>
                          </a:solidFill>
                          <a:effectLst/>
                          <a:latin typeface="Trebuchet MS" panose="020B0603020202020204" pitchFamily="34" charset="0"/>
                        </a:rPr>
                        <a:t>ù</a:t>
                      </a:r>
                      <a:r>
                        <a:rPr kumimoji="0" lang="vi-VN" altLang="en-US" sz="1800" b="0" i="0" u="none" strike="noStrike" cap="none" normalizeH="0" baseline="0">
                          <a:ln>
                            <a:noFill/>
                          </a:ln>
                          <a:solidFill>
                            <a:srgbClr val="404040"/>
                          </a:solidFill>
                          <a:effectLst/>
                          <a:latin typeface="Arial" panose="020B0604020202020204" pitchFamily="34" charset="0"/>
                        </a:rPr>
                        <a:t> hợp với tâm sinh l</a:t>
                      </a:r>
                      <a:r>
                        <a:rPr kumimoji="0" lang="vi-VN" altLang="en-US" sz="1800" b="0" i="0" u="none" strike="noStrike" cap="none" normalizeH="0" baseline="0">
                          <a:ln>
                            <a:noFill/>
                          </a:ln>
                          <a:solidFill>
                            <a:srgbClr val="404040"/>
                          </a:solidFill>
                          <a:effectLst/>
                          <a:latin typeface="Trebuchet MS" panose="020B0603020202020204" pitchFamily="34" charset="0"/>
                        </a:rPr>
                        <a:t>í</a:t>
                      </a:r>
                      <a:r>
                        <a:rPr kumimoji="0" lang="vi-VN" altLang="en-US" sz="1800" b="0" i="0" u="none" strike="noStrike" cap="none" normalizeH="0" baseline="0">
                          <a:ln>
                            <a:noFill/>
                          </a:ln>
                          <a:solidFill>
                            <a:srgbClr val="404040"/>
                          </a:solidFill>
                          <a:effectLst/>
                          <a:latin typeface="Arial" panose="020B0604020202020204" pitchFamily="34" charset="0"/>
                        </a:rPr>
                        <a:t> lứa tuổi học sinh tiểu học.</a:t>
                      </a:r>
                      <a:endParaRPr kumimoji="0" lang="en-US" altLang="en-US" sz="1800" b="0" i="0" u="none" strike="noStrike" cap="none" normalizeH="0" baseline="0">
                        <a:ln>
                          <a:noFill/>
                        </a:ln>
                        <a:solidFill>
                          <a:srgbClr val="404040"/>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3110770161"/>
                  </a:ext>
                </a:extLst>
              </a:tr>
            </a:tbl>
          </a:graphicData>
        </a:graphic>
      </p:graphicFrame>
      <p:sp>
        <p:nvSpPr>
          <p:cNvPr id="254986" name="Text Box 10">
            <a:extLst>
              <a:ext uri="{FF2B5EF4-FFF2-40B4-BE49-F238E27FC236}">
                <a16:creationId xmlns:a16="http://schemas.microsoft.com/office/drawing/2014/main" xmlns="" id="{A0A98873-1A75-496D-B48B-E00DC59F6AB4}"/>
              </a:ext>
            </a:extLst>
          </p:cNvPr>
          <p:cNvSpPr txBox="1">
            <a:spLocks noChangeArrowheads="1"/>
          </p:cNvSpPr>
          <p:nvPr/>
        </p:nvSpPr>
        <p:spPr bwMode="auto">
          <a:xfrm>
            <a:off x="1143000" y="280988"/>
            <a:ext cx="103044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33CC"/>
                </a:solidFill>
              </a:rPr>
              <a:t>HƯỚNG DẪN TỔ CHỨC DẠY HỌC LỚP 1 THEO CT GDPT 2018</a:t>
            </a:r>
          </a:p>
          <a:p>
            <a:pPr algn="ctr"/>
            <a:r>
              <a:rPr lang="en-US" altLang="en-US" b="1">
                <a:solidFill>
                  <a:srgbClr val="0033CC"/>
                </a:solidFill>
              </a:rPr>
              <a:t>(Công văn 3866/BGDĐT-GDTH)</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xmlns="" id="{EC6713DC-E785-42BF-AE85-0DF857FEEEDC}"/>
              </a:ext>
            </a:extLst>
          </p:cNvPr>
          <p:cNvSpPr>
            <a:spLocks noGrp="1"/>
          </p:cNvSpPr>
          <p:nvPr>
            <p:ph type="dt" sz="half" idx="10"/>
          </p:nvPr>
        </p:nvSpPr>
        <p:spPr/>
        <p:txBody>
          <a:bodyPr/>
          <a:lstStyle/>
          <a:p>
            <a:pPr>
              <a:defRPr/>
            </a:pPr>
            <a:fld id="{418593C8-FA0D-453F-AADA-4EE5EA3485A5}" type="datetime1">
              <a:rPr lang="en-US"/>
              <a:pPr>
                <a:defRPr/>
              </a:pPr>
              <a:t>3/25/2020</a:t>
            </a:fld>
            <a:endParaRPr lang="en-US"/>
          </a:p>
        </p:txBody>
      </p:sp>
      <p:graphicFrame>
        <p:nvGraphicFramePr>
          <p:cNvPr id="256011" name="Group 11">
            <a:extLst>
              <a:ext uri="{FF2B5EF4-FFF2-40B4-BE49-F238E27FC236}">
                <a16:creationId xmlns:a16="http://schemas.microsoft.com/office/drawing/2014/main" xmlns="" id="{A6CE3F5B-216A-44F2-84A1-6C8C1D0D974A}"/>
              </a:ext>
            </a:extLst>
          </p:cNvPr>
          <p:cNvGraphicFramePr>
            <a:graphicFrameLocks noGrp="1"/>
          </p:cNvGraphicFramePr>
          <p:nvPr>
            <p:ph/>
          </p:nvPr>
        </p:nvGraphicFramePr>
        <p:xfrm>
          <a:off x="493713" y="1014413"/>
          <a:ext cx="11428412" cy="4710112"/>
        </p:xfrm>
        <a:graphic>
          <a:graphicData uri="http://schemas.openxmlformats.org/drawingml/2006/table">
            <a:tbl>
              <a:tblPr/>
              <a:tblGrid>
                <a:gridCol w="3146425">
                  <a:extLst>
                    <a:ext uri="{9D8B030D-6E8A-4147-A177-3AD203B41FA5}">
                      <a16:colId xmlns:a16="http://schemas.microsoft.com/office/drawing/2014/main" xmlns="" val="1376369707"/>
                    </a:ext>
                  </a:extLst>
                </a:gridCol>
                <a:gridCol w="8281987">
                  <a:extLst>
                    <a:ext uri="{9D8B030D-6E8A-4147-A177-3AD203B41FA5}">
                      <a16:colId xmlns:a16="http://schemas.microsoft.com/office/drawing/2014/main" xmlns="" val="706424831"/>
                    </a:ext>
                  </a:extLst>
                </a:gridCol>
              </a:tblGrid>
              <a:tr h="4710113">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600" b="1" i="0" u="none" strike="noStrike" cap="none" normalizeH="0" baseline="0">
                          <a:ln>
                            <a:noFill/>
                          </a:ln>
                          <a:solidFill>
                            <a:schemeClr val="bg1"/>
                          </a:solidFill>
                          <a:effectLst/>
                          <a:latin typeface="Arial" panose="020B0604020202020204" pitchFamily="34" charset="0"/>
                        </a:rPr>
                        <a:t>4</a:t>
                      </a:r>
                      <a:r>
                        <a:rPr kumimoji="0" lang="vi-VN" altLang="en-US" sz="1600" b="1" i="0" u="none" strike="noStrike" cap="none" normalizeH="0" baseline="0">
                          <a:ln>
                            <a:noFill/>
                          </a:ln>
                          <a:solidFill>
                            <a:schemeClr val="bg1"/>
                          </a:solidFill>
                          <a:effectLst/>
                          <a:latin typeface="Arial" panose="020B0604020202020204" pitchFamily="34" charset="0"/>
                        </a:rPr>
                        <a:t>. Nội dung v</a:t>
                      </a:r>
                      <a:r>
                        <a:rPr kumimoji="0" lang="vi-VN" altLang="en-US" sz="1600" b="1" i="0" u="none" strike="noStrike" cap="none" normalizeH="0" baseline="0">
                          <a:ln>
                            <a:noFill/>
                          </a:ln>
                          <a:solidFill>
                            <a:schemeClr val="bg1"/>
                          </a:solidFill>
                          <a:effectLst/>
                          <a:latin typeface="Trebuchet MS" panose="020B0603020202020204" pitchFamily="34" charset="0"/>
                        </a:rPr>
                        <a:t>à</a:t>
                      </a:r>
                      <a:r>
                        <a:rPr kumimoji="0" lang="vi-VN" altLang="en-US" sz="1600" b="1" i="0" u="none" strike="noStrike" cap="none" normalizeH="0" baseline="0">
                          <a:ln>
                            <a:noFill/>
                          </a:ln>
                          <a:solidFill>
                            <a:schemeClr val="bg1"/>
                          </a:solidFill>
                          <a:effectLst/>
                          <a:latin typeface="Arial" panose="020B0604020202020204" pitchFamily="34" charset="0"/>
                        </a:rPr>
                        <a:t> kế hoạch gi</a:t>
                      </a:r>
                      <a:r>
                        <a:rPr kumimoji="0" lang="vi-VN" altLang="en-US" sz="1600" b="1" i="0" u="none" strike="noStrike" cap="none" normalizeH="0" baseline="0">
                          <a:ln>
                            <a:noFill/>
                          </a:ln>
                          <a:solidFill>
                            <a:schemeClr val="bg1"/>
                          </a:solidFill>
                          <a:effectLst/>
                          <a:latin typeface="Trebuchet MS" panose="020B0603020202020204" pitchFamily="34" charset="0"/>
                        </a:rPr>
                        <a:t>á</a:t>
                      </a:r>
                      <a:r>
                        <a:rPr kumimoji="0" lang="vi-VN" altLang="en-US" sz="1600" b="1" i="0" u="none" strike="noStrike" cap="none" normalizeH="0" baseline="0">
                          <a:ln>
                            <a:noFill/>
                          </a:ln>
                          <a:solidFill>
                            <a:schemeClr val="bg1"/>
                          </a:solidFill>
                          <a:effectLst/>
                          <a:latin typeface="Arial" panose="020B0604020202020204" pitchFamily="34" charset="0"/>
                        </a:rPr>
                        <a:t>o dục đối với cơ sở gi</a:t>
                      </a:r>
                      <a:r>
                        <a:rPr kumimoji="0" lang="vi-VN" altLang="en-US" sz="1600" b="1" i="0" u="none" strike="noStrike" cap="none" normalizeH="0" baseline="0">
                          <a:ln>
                            <a:noFill/>
                          </a:ln>
                          <a:solidFill>
                            <a:schemeClr val="bg1"/>
                          </a:solidFill>
                          <a:effectLst/>
                          <a:latin typeface="Trebuchet MS" panose="020B0603020202020204" pitchFamily="34" charset="0"/>
                        </a:rPr>
                        <a:t>á</a:t>
                      </a:r>
                      <a:r>
                        <a:rPr kumimoji="0" lang="vi-VN" altLang="en-US" sz="1600" b="1" i="0" u="none" strike="noStrike" cap="none" normalizeH="0" baseline="0">
                          <a:ln>
                            <a:noFill/>
                          </a:ln>
                          <a:solidFill>
                            <a:schemeClr val="bg1"/>
                          </a:solidFill>
                          <a:effectLst/>
                          <a:latin typeface="Arial" panose="020B0604020202020204" pitchFamily="34" charset="0"/>
                        </a:rPr>
                        <a:t>o dục tiểu học chưa đủ điều kiện tổ chức dạy học 2 buổi/ng</a:t>
                      </a:r>
                      <a:r>
                        <a:rPr kumimoji="0" lang="vi-VN" altLang="en-US" sz="1600" b="1" i="0" u="none" strike="noStrike" cap="none" normalizeH="0" baseline="0">
                          <a:ln>
                            <a:noFill/>
                          </a:ln>
                          <a:solidFill>
                            <a:schemeClr val="bg1"/>
                          </a:solidFill>
                          <a:effectLst/>
                          <a:latin typeface="Trebuchet MS" panose="020B0603020202020204" pitchFamily="34" charset="0"/>
                        </a:rPr>
                        <a:t>à</a:t>
                      </a:r>
                      <a:r>
                        <a:rPr kumimoji="0" lang="vi-VN" altLang="en-US" sz="1600" b="1" i="0" u="none" strike="noStrike" cap="none" normalizeH="0" baseline="0">
                          <a:ln>
                            <a:noFill/>
                          </a:ln>
                          <a:solidFill>
                            <a:schemeClr val="bg1"/>
                          </a:solidFill>
                          <a:effectLst/>
                          <a:latin typeface="Arial" panose="020B0604020202020204" pitchFamily="34" charset="0"/>
                        </a:rPr>
                        <a:t>y</a:t>
                      </a:r>
                      <a:endParaRPr kumimoji="0" lang="vi-VN" altLang="en-US" sz="1600" b="0" i="0" u="none" strike="noStrike" cap="none" normalizeH="0" baseline="0">
                        <a:ln>
                          <a:noFill/>
                        </a:ln>
                        <a:solidFill>
                          <a:schemeClr val="bg1"/>
                        </a:solidFill>
                        <a:effectLst/>
                        <a:latin typeface="Arial" panose="020B0604020202020204" pitchFamily="34" charset="0"/>
                      </a:endParaRPr>
                    </a:p>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endParaRPr kumimoji="0" lang="vi-VN" altLang="en-US" sz="1600" b="1" i="1" u="none" strike="noStrike" cap="none" normalizeH="0" baseline="0">
                        <a:ln>
                          <a:noFill/>
                        </a:ln>
                        <a:solidFill>
                          <a:schemeClr val="bg1"/>
                        </a:solidFill>
                        <a:effectLst/>
                        <a:latin typeface="Arial" panose="020B0604020202020204" pitchFamily="34" charset="0"/>
                      </a:endParaRPr>
                    </a:p>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endParaRPr kumimoji="0" lang="en-US" altLang="en-US" sz="2000" b="1" i="0" u="none" strike="noStrike" cap="none" normalizeH="0" baseline="0">
                        <a:ln>
                          <a:noFill/>
                        </a:ln>
                        <a:solidFill>
                          <a:schemeClr val="bg1"/>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endParaRPr kumimoji="0" lang="vi-VN" altLang="en-US" sz="1600" b="0" i="0" u="none" strike="noStrike" cap="none" normalizeH="0" baseline="0">
                        <a:ln>
                          <a:noFill/>
                        </a:ln>
                        <a:solidFill>
                          <a:srgbClr val="404040"/>
                        </a:solidFill>
                        <a:effectLst/>
                        <a:latin typeface="Arial" panose="020B0604020202020204" pitchFamily="34" charset="0"/>
                      </a:endParaRP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800" b="0" i="0" u="none" strike="noStrike" cap="none" normalizeH="0" baseline="0">
                          <a:ln>
                            <a:noFill/>
                          </a:ln>
                          <a:solidFill>
                            <a:srgbClr val="404040"/>
                          </a:solidFill>
                          <a:effectLst/>
                          <a:latin typeface="Arial" panose="020B0604020202020204" pitchFamily="34" charset="0"/>
                        </a:rPr>
                        <a:t>Trên cơ sở dạy học đ</a:t>
                      </a:r>
                      <a:r>
                        <a:rPr kumimoji="0" lang="vi-VN" altLang="en-US" sz="1800" b="0" i="0" u="none" strike="noStrike" cap="none" normalizeH="0" baseline="0">
                          <a:ln>
                            <a:noFill/>
                          </a:ln>
                          <a:solidFill>
                            <a:srgbClr val="404040"/>
                          </a:solidFill>
                          <a:effectLst/>
                          <a:latin typeface="Trebuchet MS" panose="020B0603020202020204" pitchFamily="34" charset="0"/>
                        </a:rPr>
                        <a:t>ú</a:t>
                      </a:r>
                      <a:r>
                        <a:rPr kumimoji="0" lang="vi-VN" altLang="en-US" sz="1800" b="0" i="0" u="none" strike="noStrike" cap="none" normalizeH="0" baseline="0">
                          <a:ln>
                            <a:noFill/>
                          </a:ln>
                          <a:solidFill>
                            <a:srgbClr val="404040"/>
                          </a:solidFill>
                          <a:effectLst/>
                          <a:latin typeface="Arial" panose="020B0604020202020204" pitchFamily="34" charset="0"/>
                        </a:rPr>
                        <a:t>ng, đủ nội dung v</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 thời lượng c</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 môn học bắt buộc, cơ sở gi</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o dục tiểu học chủ động x</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 định nội dung, lựa chọn h</a:t>
                      </a:r>
                      <a:r>
                        <a:rPr kumimoji="0" lang="vi-VN" altLang="en-US" sz="1800" b="0" i="0" u="none" strike="noStrike" cap="none" normalizeH="0" baseline="0">
                          <a:ln>
                            <a:noFill/>
                          </a:ln>
                          <a:solidFill>
                            <a:srgbClr val="404040"/>
                          </a:solidFill>
                          <a:effectLst/>
                          <a:latin typeface="Trebuchet MS" panose="020B0603020202020204" pitchFamily="34" charset="0"/>
                        </a:rPr>
                        <a:t>ì</a:t>
                      </a:r>
                      <a:r>
                        <a:rPr kumimoji="0" lang="vi-VN" altLang="en-US" sz="1800" b="0" i="0" u="none" strike="noStrike" cap="none" normalizeH="0" baseline="0">
                          <a:ln>
                            <a:noFill/>
                          </a:ln>
                          <a:solidFill>
                            <a:srgbClr val="404040"/>
                          </a:solidFill>
                          <a:effectLst/>
                          <a:latin typeface="Arial" panose="020B0604020202020204" pitchFamily="34" charset="0"/>
                        </a:rPr>
                        <a:t>nh thức tổ chức, phân bổ thời lượng cho môn học tự chọn, hoạt động củng cố, hoạt động gi</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o dục kh</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 Trong đ</a:t>
                      </a:r>
                      <a:r>
                        <a:rPr kumimoji="0" lang="vi-VN" altLang="en-US" sz="1800" b="0" i="0" u="none" strike="noStrike" cap="none" normalizeH="0" baseline="0">
                          <a:ln>
                            <a:noFill/>
                          </a:ln>
                          <a:solidFill>
                            <a:srgbClr val="404040"/>
                          </a:solidFill>
                          <a:effectLst/>
                          <a:latin typeface="Trebuchet MS" panose="020B0603020202020204" pitchFamily="34" charset="0"/>
                        </a:rPr>
                        <a:t>ó</a:t>
                      </a:r>
                      <a:r>
                        <a:rPr kumimoji="0" lang="vi-VN" altLang="en-US" sz="1800" b="0" i="0" u="none" strike="noStrike" cap="none" normalizeH="0" baseline="0">
                          <a:ln>
                            <a:noFill/>
                          </a:ln>
                          <a:solidFill>
                            <a:srgbClr val="404040"/>
                          </a:solidFill>
                          <a:effectLst/>
                          <a:latin typeface="Arial" panose="020B0604020202020204" pitchFamily="34" charset="0"/>
                        </a:rPr>
                        <a:t>, ưu tiên hoạt động củng cố gi</a:t>
                      </a:r>
                      <a:r>
                        <a:rPr kumimoji="0" lang="vi-VN" altLang="en-US" sz="1800" b="0" i="0" u="none" strike="noStrike" cap="none" normalizeH="0" baseline="0">
                          <a:ln>
                            <a:noFill/>
                          </a:ln>
                          <a:solidFill>
                            <a:srgbClr val="404040"/>
                          </a:solidFill>
                          <a:effectLst/>
                          <a:latin typeface="Trebuchet MS" panose="020B0603020202020204" pitchFamily="34" charset="0"/>
                        </a:rPr>
                        <a:t>ú</a:t>
                      </a:r>
                      <a:r>
                        <a:rPr kumimoji="0" lang="vi-VN" altLang="en-US" sz="1800" b="0" i="0" u="none" strike="noStrike" cap="none" normalizeH="0" baseline="0">
                          <a:ln>
                            <a:noFill/>
                          </a:ln>
                          <a:solidFill>
                            <a:srgbClr val="404040"/>
                          </a:solidFill>
                          <a:effectLst/>
                          <a:latin typeface="Arial" panose="020B0604020202020204" pitchFamily="34" charset="0"/>
                        </a:rPr>
                        <a:t>p học sinh ho</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n th</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nh c</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 nội dung học tập theo mục tiêu, yêu cầu của CTGDPT 2018.</a:t>
                      </a:r>
                      <a:endParaRPr kumimoji="0" lang="en-US" altLang="en-US" sz="1800" b="0" i="0" u="none" strike="noStrike" cap="none" normalizeH="0" baseline="0">
                        <a:ln>
                          <a:noFill/>
                        </a:ln>
                        <a:solidFill>
                          <a:srgbClr val="404040"/>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3121063191"/>
                  </a:ext>
                </a:extLst>
              </a:tr>
            </a:tbl>
          </a:graphicData>
        </a:graphic>
      </p:graphicFrame>
      <p:sp>
        <p:nvSpPr>
          <p:cNvPr id="256010" name="Text Box 10">
            <a:extLst>
              <a:ext uri="{FF2B5EF4-FFF2-40B4-BE49-F238E27FC236}">
                <a16:creationId xmlns:a16="http://schemas.microsoft.com/office/drawing/2014/main" xmlns="" id="{49851EC6-2AAB-413C-AB3E-9F216F62C128}"/>
              </a:ext>
            </a:extLst>
          </p:cNvPr>
          <p:cNvSpPr txBox="1">
            <a:spLocks noChangeArrowheads="1"/>
          </p:cNvSpPr>
          <p:nvPr/>
        </p:nvSpPr>
        <p:spPr bwMode="auto">
          <a:xfrm>
            <a:off x="1143000" y="246063"/>
            <a:ext cx="103044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33CC"/>
                </a:solidFill>
              </a:rPr>
              <a:t>HƯỚNG DẪN TỔ CHỨC DẠY HỌC LỚP 1 THEO CT GDPT 2018</a:t>
            </a:r>
          </a:p>
          <a:p>
            <a:pPr algn="ctr"/>
            <a:r>
              <a:rPr lang="en-US" altLang="en-US" b="1">
                <a:solidFill>
                  <a:srgbClr val="0033CC"/>
                </a:solidFill>
              </a:rPr>
              <a:t>(Công văn 3866/BGDĐT-GDTH)</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xmlns="" id="{0F2058E5-0B04-40D5-9C11-97C27F23C2C9}"/>
              </a:ext>
            </a:extLst>
          </p:cNvPr>
          <p:cNvSpPr>
            <a:spLocks noGrp="1"/>
          </p:cNvSpPr>
          <p:nvPr>
            <p:ph type="dt" sz="half" idx="10"/>
          </p:nvPr>
        </p:nvSpPr>
        <p:spPr/>
        <p:txBody>
          <a:bodyPr/>
          <a:lstStyle/>
          <a:p>
            <a:pPr>
              <a:defRPr/>
            </a:pPr>
            <a:fld id="{4A4E6D5C-8987-4510-AA7B-04680608F19F}" type="datetime1">
              <a:rPr lang="en-US"/>
              <a:pPr>
                <a:defRPr/>
              </a:pPr>
              <a:t>3/25/2020</a:t>
            </a:fld>
            <a:endParaRPr lang="en-US"/>
          </a:p>
        </p:txBody>
      </p:sp>
      <p:graphicFrame>
        <p:nvGraphicFramePr>
          <p:cNvPr id="257026" name="Group 2">
            <a:extLst>
              <a:ext uri="{FF2B5EF4-FFF2-40B4-BE49-F238E27FC236}">
                <a16:creationId xmlns:a16="http://schemas.microsoft.com/office/drawing/2014/main" xmlns="" id="{7E121CB5-614B-41BF-B6CB-1657F4BDD845}"/>
              </a:ext>
            </a:extLst>
          </p:cNvPr>
          <p:cNvGraphicFramePr>
            <a:graphicFrameLocks noGrp="1"/>
          </p:cNvGraphicFramePr>
          <p:nvPr>
            <p:ph/>
          </p:nvPr>
        </p:nvGraphicFramePr>
        <p:xfrm>
          <a:off x="493713" y="1014413"/>
          <a:ext cx="11428412" cy="4710112"/>
        </p:xfrm>
        <a:graphic>
          <a:graphicData uri="http://schemas.openxmlformats.org/drawingml/2006/table">
            <a:tbl>
              <a:tblPr/>
              <a:tblGrid>
                <a:gridCol w="1581150">
                  <a:extLst>
                    <a:ext uri="{9D8B030D-6E8A-4147-A177-3AD203B41FA5}">
                      <a16:colId xmlns:a16="http://schemas.microsoft.com/office/drawing/2014/main" xmlns="" val="2463682250"/>
                    </a:ext>
                  </a:extLst>
                </a:gridCol>
                <a:gridCol w="9847262">
                  <a:extLst>
                    <a:ext uri="{9D8B030D-6E8A-4147-A177-3AD203B41FA5}">
                      <a16:colId xmlns:a16="http://schemas.microsoft.com/office/drawing/2014/main" xmlns="" val="3717244639"/>
                    </a:ext>
                  </a:extLst>
                </a:gridCol>
              </a:tblGrid>
              <a:tr h="4710113">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600" b="1" i="0" u="none" strike="noStrike" cap="none" normalizeH="0" baseline="0">
                          <a:ln>
                            <a:noFill/>
                          </a:ln>
                          <a:solidFill>
                            <a:schemeClr val="bg1"/>
                          </a:solidFill>
                          <a:effectLst/>
                          <a:latin typeface="Arial" panose="020B0604020202020204" pitchFamily="34" charset="0"/>
                        </a:rPr>
                        <a:t>5</a:t>
                      </a:r>
                      <a:r>
                        <a:rPr kumimoji="0" lang="vi-VN" altLang="en-US" sz="1600" b="1" i="0" u="none" strike="noStrike" cap="none" normalizeH="0" baseline="0">
                          <a:ln>
                            <a:noFill/>
                          </a:ln>
                          <a:solidFill>
                            <a:schemeClr val="bg1"/>
                          </a:solidFill>
                          <a:effectLst/>
                          <a:latin typeface="Arial" panose="020B0604020202020204" pitchFamily="34" charset="0"/>
                        </a:rPr>
                        <a:t>. Tổ chức b</a:t>
                      </a:r>
                      <a:r>
                        <a:rPr kumimoji="0" lang="vi-VN" altLang="en-US" sz="1600" b="1" i="0" u="none" strike="noStrike" cap="none" normalizeH="0" baseline="0">
                          <a:ln>
                            <a:noFill/>
                          </a:ln>
                          <a:solidFill>
                            <a:schemeClr val="bg1"/>
                          </a:solidFill>
                          <a:effectLst/>
                          <a:latin typeface="Trebuchet MS" panose="020B0603020202020204" pitchFamily="34" charset="0"/>
                        </a:rPr>
                        <a:t>á</a:t>
                      </a:r>
                      <a:r>
                        <a:rPr kumimoji="0" lang="vi-VN" altLang="en-US" sz="1600" b="1" i="0" u="none" strike="noStrike" cap="none" normalizeH="0" baseline="0">
                          <a:ln>
                            <a:noFill/>
                          </a:ln>
                          <a:solidFill>
                            <a:schemeClr val="bg1"/>
                          </a:solidFill>
                          <a:effectLst/>
                          <a:latin typeface="Arial" panose="020B0604020202020204" pitchFamily="34" charset="0"/>
                        </a:rPr>
                        <a:t>n tr</a:t>
                      </a:r>
                      <a:r>
                        <a:rPr kumimoji="0" lang="vi-VN" altLang="en-US" sz="1600" b="1" i="0" u="none" strike="noStrike" cap="none" normalizeH="0" baseline="0">
                          <a:ln>
                            <a:noFill/>
                          </a:ln>
                          <a:solidFill>
                            <a:schemeClr val="bg1"/>
                          </a:solidFill>
                          <a:effectLst/>
                          <a:latin typeface="Trebuchet MS" panose="020B0603020202020204" pitchFamily="34" charset="0"/>
                        </a:rPr>
                        <a:t>ú</a:t>
                      </a:r>
                      <a:endParaRPr kumimoji="0" lang="vi-VN" altLang="en-US" sz="1600" b="0" i="0" u="none" strike="noStrike" cap="none" normalizeH="0" baseline="0">
                        <a:ln>
                          <a:noFill/>
                        </a:ln>
                        <a:solidFill>
                          <a:schemeClr val="bg1"/>
                        </a:solidFill>
                        <a:effectLst/>
                        <a:latin typeface="Arial" panose="020B0604020202020204" pitchFamily="34" charset="0"/>
                      </a:endParaRPr>
                    </a:p>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endParaRPr kumimoji="0" lang="en-US" altLang="en-US" sz="2000" b="1" i="0" u="none" strike="noStrike" cap="none" normalizeH="0" baseline="0">
                        <a:ln>
                          <a:noFill/>
                        </a:ln>
                        <a:solidFill>
                          <a:schemeClr val="bg1"/>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800" b="0" i="0" u="none" strike="noStrike" cap="none" normalizeH="0" baseline="0">
                          <a:ln>
                            <a:noFill/>
                          </a:ln>
                          <a:solidFill>
                            <a:srgbClr val="404040"/>
                          </a:solidFill>
                          <a:effectLst/>
                          <a:latin typeface="Arial" panose="020B0604020202020204" pitchFamily="34" charset="0"/>
                        </a:rPr>
                        <a:t>- Tổ chức b</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n tr</a:t>
                      </a:r>
                      <a:r>
                        <a:rPr kumimoji="0" lang="vi-VN" altLang="en-US" sz="1800" b="0" i="0" u="none" strike="noStrike" cap="none" normalizeH="0" baseline="0">
                          <a:ln>
                            <a:noFill/>
                          </a:ln>
                          <a:solidFill>
                            <a:srgbClr val="404040"/>
                          </a:solidFill>
                          <a:effectLst/>
                          <a:latin typeface="Trebuchet MS" panose="020B0603020202020204" pitchFamily="34" charset="0"/>
                        </a:rPr>
                        <a:t>ú</a:t>
                      </a:r>
                      <a:r>
                        <a:rPr kumimoji="0" lang="vi-VN" altLang="en-US" sz="1800" b="0" i="0" u="none" strike="noStrike" cap="none" normalizeH="0" baseline="0">
                          <a:ln>
                            <a:noFill/>
                          </a:ln>
                          <a:solidFill>
                            <a:srgbClr val="404040"/>
                          </a:solidFill>
                          <a:effectLst/>
                          <a:latin typeface="Arial" panose="020B0604020202020204" pitchFamily="34" charset="0"/>
                        </a:rPr>
                        <a:t> được thực hiện trong khoảng thời gian từ sau giờ học buổi s</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ng đến trước khi bắt đầu giờ học buổi chiều. Thông qua hoạt động b</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n tr</a:t>
                      </a:r>
                      <a:r>
                        <a:rPr kumimoji="0" lang="vi-VN" altLang="en-US" sz="1800" b="0" i="0" u="none" strike="noStrike" cap="none" normalizeH="0" baseline="0">
                          <a:ln>
                            <a:noFill/>
                          </a:ln>
                          <a:solidFill>
                            <a:srgbClr val="404040"/>
                          </a:solidFill>
                          <a:effectLst/>
                          <a:latin typeface="Trebuchet MS" panose="020B0603020202020204" pitchFamily="34" charset="0"/>
                        </a:rPr>
                        <a:t>ú</a:t>
                      </a:r>
                      <a:r>
                        <a:rPr kumimoji="0" lang="vi-VN" altLang="en-US" sz="1800" b="0" i="0" u="none" strike="noStrike" cap="none" normalizeH="0" baseline="0">
                          <a:ln>
                            <a:noFill/>
                          </a:ln>
                          <a:solidFill>
                            <a:srgbClr val="404040"/>
                          </a:solidFill>
                          <a:effectLst/>
                          <a:latin typeface="Arial" panose="020B0604020202020204" pitchFamily="34" charset="0"/>
                        </a:rPr>
                        <a:t> g</a:t>
                      </a:r>
                      <a:r>
                        <a:rPr kumimoji="0" lang="vi-VN" altLang="en-US" sz="1800" b="0" i="0" u="none" strike="noStrike" cap="none" normalizeH="0" baseline="0">
                          <a:ln>
                            <a:noFill/>
                          </a:ln>
                          <a:solidFill>
                            <a:srgbClr val="404040"/>
                          </a:solidFill>
                          <a:effectLst/>
                          <a:latin typeface="Trebuchet MS" panose="020B0603020202020204" pitchFamily="34" charset="0"/>
                        </a:rPr>
                        <a:t>ó</a:t>
                      </a:r>
                      <a:r>
                        <a:rPr kumimoji="0" lang="vi-VN" altLang="en-US" sz="1800" b="0" i="0" u="none" strike="noStrike" cap="none" normalizeH="0" baseline="0">
                          <a:ln>
                            <a:noFill/>
                          </a:ln>
                          <a:solidFill>
                            <a:srgbClr val="404040"/>
                          </a:solidFill>
                          <a:effectLst/>
                          <a:latin typeface="Arial" panose="020B0604020202020204" pitchFamily="34" charset="0"/>
                        </a:rPr>
                        <a:t>p phần r</a:t>
                      </a:r>
                      <a:r>
                        <a:rPr kumimoji="0" lang="vi-VN" altLang="en-US" sz="1800" b="0" i="0" u="none" strike="noStrike" cap="none" normalizeH="0" baseline="0">
                          <a:ln>
                            <a:noFill/>
                          </a:ln>
                          <a:solidFill>
                            <a:srgbClr val="404040"/>
                          </a:solidFill>
                          <a:effectLst/>
                          <a:latin typeface="Trebuchet MS" panose="020B0603020202020204" pitchFamily="34" charset="0"/>
                        </a:rPr>
                        <a:t>è</a:t>
                      </a:r>
                      <a:r>
                        <a:rPr kumimoji="0" lang="vi-VN" altLang="en-US" sz="1800" b="0" i="0" u="none" strike="noStrike" cap="none" normalizeH="0" baseline="0">
                          <a:ln>
                            <a:noFill/>
                          </a:ln>
                          <a:solidFill>
                            <a:srgbClr val="404040"/>
                          </a:solidFill>
                          <a:effectLst/>
                          <a:latin typeface="Arial" panose="020B0604020202020204" pitchFamily="34" charset="0"/>
                        </a:rPr>
                        <a:t>n luyện học sinh về kĩ năng sống, đạo đức, t</a:t>
                      </a:r>
                      <a:r>
                        <a:rPr kumimoji="0" lang="vi-VN" altLang="en-US" sz="1800" b="0" i="0" u="none" strike="noStrike" cap="none" normalizeH="0" baseline="0">
                          <a:ln>
                            <a:noFill/>
                          </a:ln>
                          <a:solidFill>
                            <a:srgbClr val="404040"/>
                          </a:solidFill>
                          <a:effectLst/>
                          <a:latin typeface="Trebuchet MS" panose="020B0603020202020204" pitchFamily="34" charset="0"/>
                        </a:rPr>
                        <a:t>í</a:t>
                      </a:r>
                      <a:r>
                        <a:rPr kumimoji="0" lang="vi-VN" altLang="en-US" sz="1800" b="0" i="0" u="none" strike="noStrike" cap="none" normalizeH="0" baseline="0">
                          <a:ln>
                            <a:noFill/>
                          </a:ln>
                          <a:solidFill>
                            <a:srgbClr val="404040"/>
                          </a:solidFill>
                          <a:effectLst/>
                          <a:latin typeface="Arial" panose="020B0604020202020204" pitchFamily="34" charset="0"/>
                        </a:rPr>
                        <a:t>nh kỉ luật, tự phục vụ, tr</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ch nhiệm, chia sẻ, yêu thương,</a:t>
                      </a:r>
                      <a:r>
                        <a:rPr kumimoji="0" lang="vi-VN" altLang="en-US" sz="1800" b="0" i="0" u="none" strike="noStrike" cap="none" normalizeH="0" baseline="0">
                          <a:ln>
                            <a:noFill/>
                          </a:ln>
                          <a:solidFill>
                            <a:srgbClr val="404040"/>
                          </a:solidFill>
                          <a:effectLst/>
                          <a:latin typeface="Trebuchet MS" panose="020B0603020202020204" pitchFamily="34" charset="0"/>
                        </a:rPr>
                        <a:t>…</a:t>
                      </a:r>
                      <a:r>
                        <a:rPr kumimoji="0" lang="vi-VN" altLang="en-US" sz="1800" b="0" i="0" u="none" strike="noStrike" cap="none" normalizeH="0" baseline="0">
                          <a:ln>
                            <a:noFill/>
                          </a:ln>
                          <a:solidFill>
                            <a:srgbClr val="404040"/>
                          </a:solidFill>
                          <a:effectLst/>
                          <a:latin typeface="Arial" panose="020B0604020202020204" pitchFamily="34" charset="0"/>
                        </a:rPr>
                        <a:t>.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800" b="0" i="0" u="none" strike="noStrike" cap="none" normalizeH="0" baseline="0">
                          <a:ln>
                            <a:noFill/>
                          </a:ln>
                          <a:solidFill>
                            <a:srgbClr val="404040"/>
                          </a:solidFill>
                          <a:effectLst/>
                          <a:latin typeface="Arial" panose="020B0604020202020204" pitchFamily="34" charset="0"/>
                        </a:rPr>
                        <a:t>- Nh</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 trường xây dựng kế hoạch tổ chức b</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n tr</a:t>
                      </a:r>
                      <a:r>
                        <a:rPr kumimoji="0" lang="vi-VN" altLang="en-US" sz="1800" b="0" i="0" u="none" strike="noStrike" cap="none" normalizeH="0" baseline="0">
                          <a:ln>
                            <a:noFill/>
                          </a:ln>
                          <a:solidFill>
                            <a:srgbClr val="404040"/>
                          </a:solidFill>
                          <a:effectLst/>
                          <a:latin typeface="Trebuchet MS" panose="020B0603020202020204" pitchFamily="34" charset="0"/>
                        </a:rPr>
                        <a:t>ú</a:t>
                      </a:r>
                      <a:r>
                        <a:rPr kumimoji="0" lang="vi-VN" altLang="en-US" sz="1800" b="0" i="0" u="none" strike="noStrike" cap="none" normalizeH="0" baseline="0">
                          <a:ln>
                            <a:noFill/>
                          </a:ln>
                          <a:solidFill>
                            <a:srgbClr val="404040"/>
                          </a:solidFill>
                          <a:effectLst/>
                          <a:latin typeface="Arial" panose="020B0604020202020204" pitchFamily="34" charset="0"/>
                        </a:rPr>
                        <a:t> với nội dung, h</a:t>
                      </a:r>
                      <a:r>
                        <a:rPr kumimoji="0" lang="vi-VN" altLang="en-US" sz="1800" b="0" i="0" u="none" strike="noStrike" cap="none" normalizeH="0" baseline="0">
                          <a:ln>
                            <a:noFill/>
                          </a:ln>
                          <a:solidFill>
                            <a:srgbClr val="404040"/>
                          </a:solidFill>
                          <a:effectLst/>
                          <a:latin typeface="Trebuchet MS" panose="020B0603020202020204" pitchFamily="34" charset="0"/>
                        </a:rPr>
                        <a:t>ì</a:t>
                      </a:r>
                      <a:r>
                        <a:rPr kumimoji="0" lang="vi-VN" altLang="en-US" sz="1800" b="0" i="0" u="none" strike="noStrike" cap="none" normalizeH="0" baseline="0">
                          <a:ln>
                            <a:noFill/>
                          </a:ln>
                          <a:solidFill>
                            <a:srgbClr val="404040"/>
                          </a:solidFill>
                          <a:effectLst/>
                          <a:latin typeface="Arial" panose="020B0604020202020204" pitchFamily="34" charset="0"/>
                        </a:rPr>
                        <a:t>nh thức ph</a:t>
                      </a:r>
                      <a:r>
                        <a:rPr kumimoji="0" lang="vi-VN" altLang="en-US" sz="1800" b="0" i="0" u="none" strike="noStrike" cap="none" normalizeH="0" baseline="0">
                          <a:ln>
                            <a:noFill/>
                          </a:ln>
                          <a:solidFill>
                            <a:srgbClr val="404040"/>
                          </a:solidFill>
                          <a:effectLst/>
                          <a:latin typeface="Trebuchet MS" panose="020B0603020202020204" pitchFamily="34" charset="0"/>
                        </a:rPr>
                        <a:t>ù</a:t>
                      </a:r>
                      <a:r>
                        <a:rPr kumimoji="0" lang="vi-VN" altLang="en-US" sz="1800" b="0" i="0" u="none" strike="noStrike" cap="none" normalizeH="0" baseline="0">
                          <a:ln>
                            <a:noFill/>
                          </a:ln>
                          <a:solidFill>
                            <a:srgbClr val="404040"/>
                          </a:solidFill>
                          <a:effectLst/>
                          <a:latin typeface="Arial" panose="020B0604020202020204" pitchFamily="34" charset="0"/>
                        </a:rPr>
                        <a:t> hợp điều kiện thực tế, trên cơ sở   thống nhất, tự nguyện của học sinh, cha mẹ học sinh v</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 theo sự chỉ đạo, hướng dẫn của cơ quan quản l</a:t>
                      </a:r>
                      <a:r>
                        <a:rPr kumimoji="0" lang="vi-VN" altLang="en-US" sz="1800" b="0" i="0" u="none" strike="noStrike" cap="none" normalizeH="0" baseline="0">
                          <a:ln>
                            <a:noFill/>
                          </a:ln>
                          <a:solidFill>
                            <a:srgbClr val="404040"/>
                          </a:solidFill>
                          <a:effectLst/>
                          <a:latin typeface="Trebuchet MS" panose="020B0603020202020204" pitchFamily="34" charset="0"/>
                        </a:rPr>
                        <a:t>í</a:t>
                      </a:r>
                      <a:r>
                        <a:rPr kumimoji="0" lang="vi-VN" altLang="en-US" sz="1800" b="0" i="0" u="none" strike="noStrike" cap="none" normalizeH="0" baseline="0">
                          <a:ln>
                            <a:noFill/>
                          </a:ln>
                          <a:solidFill>
                            <a:srgbClr val="404040"/>
                          </a:solidFill>
                          <a:effectLst/>
                          <a:latin typeface="Arial" panose="020B0604020202020204" pitchFamily="34" charset="0"/>
                        </a:rPr>
                        <a:t> cấp trên.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800" b="0" i="0" u="none" strike="noStrike" cap="none" normalizeH="0" baseline="0">
                          <a:ln>
                            <a:noFill/>
                          </a:ln>
                          <a:solidFill>
                            <a:srgbClr val="404040"/>
                          </a:solidFill>
                          <a:effectLst/>
                          <a:latin typeface="Arial" panose="020B0604020202020204" pitchFamily="34" charset="0"/>
                        </a:rPr>
                        <a:t>- Việc tổ chức hoạt động b</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n tr</a:t>
                      </a:r>
                      <a:r>
                        <a:rPr kumimoji="0" lang="vi-VN" altLang="en-US" sz="1800" b="0" i="0" u="none" strike="noStrike" cap="none" normalizeH="0" baseline="0">
                          <a:ln>
                            <a:noFill/>
                          </a:ln>
                          <a:solidFill>
                            <a:srgbClr val="404040"/>
                          </a:solidFill>
                          <a:effectLst/>
                          <a:latin typeface="Trebuchet MS" panose="020B0603020202020204" pitchFamily="34" charset="0"/>
                        </a:rPr>
                        <a:t>ú</a:t>
                      </a:r>
                      <a:r>
                        <a:rPr kumimoji="0" lang="vi-VN" altLang="en-US" sz="1800" b="0" i="0" u="none" strike="noStrike" cap="none" normalizeH="0" baseline="0">
                          <a:ln>
                            <a:noFill/>
                          </a:ln>
                          <a:solidFill>
                            <a:srgbClr val="404040"/>
                          </a:solidFill>
                          <a:effectLst/>
                          <a:latin typeface="Arial" panose="020B0604020202020204" pitchFamily="34" charset="0"/>
                        </a:rPr>
                        <a:t> cần linh hoạt, c</a:t>
                      </a:r>
                      <a:r>
                        <a:rPr kumimoji="0" lang="vi-VN" altLang="en-US" sz="1800" b="0" i="0" u="none" strike="noStrike" cap="none" normalizeH="0" baseline="0">
                          <a:ln>
                            <a:noFill/>
                          </a:ln>
                          <a:solidFill>
                            <a:srgbClr val="404040"/>
                          </a:solidFill>
                          <a:effectLst/>
                          <a:latin typeface="Trebuchet MS" panose="020B0603020202020204" pitchFamily="34" charset="0"/>
                        </a:rPr>
                        <a:t>ó</a:t>
                      </a:r>
                      <a:r>
                        <a:rPr kumimoji="0" lang="vi-VN" altLang="en-US" sz="1800" b="0" i="0" u="none" strike="noStrike" cap="none" normalizeH="0" baseline="0">
                          <a:ln>
                            <a:noFill/>
                          </a:ln>
                          <a:solidFill>
                            <a:srgbClr val="404040"/>
                          </a:solidFill>
                          <a:effectLst/>
                          <a:latin typeface="Arial" panose="020B0604020202020204" pitchFamily="34" charset="0"/>
                        </a:rPr>
                        <a:t> thể bao gồm c</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 hoạt động: tổ chức ăn trưa, ngủ trưa, vui chơi, giải tr</a:t>
                      </a:r>
                      <a:r>
                        <a:rPr kumimoji="0" lang="vi-VN" altLang="en-US" sz="1800" b="0" i="0" u="none" strike="noStrike" cap="none" normalizeH="0" baseline="0">
                          <a:ln>
                            <a:noFill/>
                          </a:ln>
                          <a:solidFill>
                            <a:srgbClr val="404040"/>
                          </a:solidFill>
                          <a:effectLst/>
                          <a:latin typeface="Trebuchet MS" panose="020B0603020202020204" pitchFamily="34" charset="0"/>
                        </a:rPr>
                        <a:t>í</a:t>
                      </a:r>
                      <a:r>
                        <a:rPr kumimoji="0" lang="vi-VN" altLang="en-US" sz="1800" b="0" i="0" u="none" strike="noStrike" cap="none" normalizeH="0" baseline="0">
                          <a:ln>
                            <a:noFill/>
                          </a:ln>
                          <a:solidFill>
                            <a:srgbClr val="404040"/>
                          </a:solidFill>
                          <a:effectLst/>
                          <a:latin typeface="Arial" panose="020B0604020202020204" pitchFamily="34" charset="0"/>
                        </a:rPr>
                        <a:t>,</a:t>
                      </a:r>
                      <a:r>
                        <a:rPr kumimoji="0" lang="vi-VN" altLang="en-US" sz="1800" b="0" i="0" u="none" strike="noStrike" cap="none" normalizeH="0" baseline="0">
                          <a:ln>
                            <a:noFill/>
                          </a:ln>
                          <a:solidFill>
                            <a:srgbClr val="404040"/>
                          </a:solidFill>
                          <a:effectLst/>
                          <a:latin typeface="Trebuchet MS" panose="020B0603020202020204" pitchFamily="34" charset="0"/>
                        </a:rPr>
                        <a:t>…</a:t>
                      </a:r>
                      <a:r>
                        <a:rPr kumimoji="0" lang="vi-VN" altLang="en-US" sz="1800" b="0" i="0" u="none" strike="noStrike" cap="none" normalizeH="0" baseline="0">
                          <a:ln>
                            <a:noFill/>
                          </a:ln>
                          <a:solidFill>
                            <a:srgbClr val="404040"/>
                          </a:solidFill>
                          <a:effectLst/>
                          <a:latin typeface="Arial" panose="020B0604020202020204" pitchFamily="34" charset="0"/>
                        </a:rPr>
                        <a:t>cho học sinh. Tổ chức ăn trưa, b</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n tr</a:t>
                      </a:r>
                      <a:r>
                        <a:rPr kumimoji="0" lang="vi-VN" altLang="en-US" sz="1800" b="0" i="0" u="none" strike="noStrike" cap="none" normalizeH="0" baseline="0">
                          <a:ln>
                            <a:noFill/>
                          </a:ln>
                          <a:solidFill>
                            <a:srgbClr val="404040"/>
                          </a:solidFill>
                          <a:effectLst/>
                          <a:latin typeface="Trebuchet MS" panose="020B0603020202020204" pitchFamily="34" charset="0"/>
                        </a:rPr>
                        <a:t>ú</a:t>
                      </a:r>
                      <a:r>
                        <a:rPr kumimoji="0" lang="vi-VN" altLang="en-US" sz="1800" b="0" i="0" u="none" strike="noStrike" cap="none" normalizeH="0" baseline="0">
                          <a:ln>
                            <a:noFill/>
                          </a:ln>
                          <a:solidFill>
                            <a:srgbClr val="404040"/>
                          </a:solidFill>
                          <a:effectLst/>
                          <a:latin typeface="Arial" panose="020B0604020202020204" pitchFamily="34" charset="0"/>
                        </a:rPr>
                        <a:t> phải bảo đảm an to</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n, vệ sinh thực phẩm, bảo đảm dinh dưỡng, sức khỏe cho học sinh.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2090903572"/>
                  </a:ext>
                </a:extLst>
              </a:tr>
            </a:tbl>
          </a:graphicData>
        </a:graphic>
      </p:graphicFrame>
      <p:sp>
        <p:nvSpPr>
          <p:cNvPr id="257034" name="Text Box 10">
            <a:extLst>
              <a:ext uri="{FF2B5EF4-FFF2-40B4-BE49-F238E27FC236}">
                <a16:creationId xmlns:a16="http://schemas.microsoft.com/office/drawing/2014/main" xmlns="" id="{4E98CEBB-80D6-481E-ACE6-0A8ABB10E681}"/>
              </a:ext>
            </a:extLst>
          </p:cNvPr>
          <p:cNvSpPr txBox="1">
            <a:spLocks noChangeArrowheads="1"/>
          </p:cNvSpPr>
          <p:nvPr/>
        </p:nvSpPr>
        <p:spPr bwMode="auto">
          <a:xfrm>
            <a:off x="1143000" y="228600"/>
            <a:ext cx="103044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33CC"/>
                </a:solidFill>
              </a:rPr>
              <a:t>HƯỚNG DẪN TỔ CHỨC DẠY HỌC LỚP 1 THEO CT GDPT 2018</a:t>
            </a:r>
          </a:p>
          <a:p>
            <a:pPr algn="ctr"/>
            <a:r>
              <a:rPr lang="en-US" altLang="en-US" b="1">
                <a:solidFill>
                  <a:srgbClr val="0033CC"/>
                </a:solidFill>
              </a:rPr>
              <a:t>(Công văn 3866/BGDĐT-GDTH)</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xmlns="" id="{568AB91D-ABAD-498F-8E1D-6D64A36EEE69}"/>
              </a:ext>
            </a:extLst>
          </p:cNvPr>
          <p:cNvSpPr>
            <a:spLocks noGrp="1"/>
          </p:cNvSpPr>
          <p:nvPr>
            <p:ph type="dt" sz="half" idx="10"/>
          </p:nvPr>
        </p:nvSpPr>
        <p:spPr/>
        <p:txBody>
          <a:bodyPr/>
          <a:lstStyle/>
          <a:p>
            <a:pPr>
              <a:defRPr/>
            </a:pPr>
            <a:fld id="{E09062E8-3746-46EC-9686-0CDDAE2011DC}" type="datetime1">
              <a:rPr lang="en-US"/>
              <a:pPr>
                <a:defRPr/>
              </a:pPr>
              <a:t>3/25/2020</a:t>
            </a:fld>
            <a:endParaRPr lang="en-US"/>
          </a:p>
        </p:txBody>
      </p:sp>
      <p:graphicFrame>
        <p:nvGraphicFramePr>
          <p:cNvPr id="259074" name="Group 2">
            <a:extLst>
              <a:ext uri="{FF2B5EF4-FFF2-40B4-BE49-F238E27FC236}">
                <a16:creationId xmlns:a16="http://schemas.microsoft.com/office/drawing/2014/main" xmlns="" id="{64837CC9-0F5A-4697-A16B-9B212E715E35}"/>
              </a:ext>
            </a:extLst>
          </p:cNvPr>
          <p:cNvGraphicFramePr>
            <a:graphicFrameLocks noGrp="1"/>
          </p:cNvGraphicFramePr>
          <p:nvPr>
            <p:ph/>
          </p:nvPr>
        </p:nvGraphicFramePr>
        <p:xfrm>
          <a:off x="493713" y="1014413"/>
          <a:ext cx="11428412" cy="4710112"/>
        </p:xfrm>
        <a:graphic>
          <a:graphicData uri="http://schemas.openxmlformats.org/drawingml/2006/table">
            <a:tbl>
              <a:tblPr/>
              <a:tblGrid>
                <a:gridCol w="1581150">
                  <a:extLst>
                    <a:ext uri="{9D8B030D-6E8A-4147-A177-3AD203B41FA5}">
                      <a16:colId xmlns:a16="http://schemas.microsoft.com/office/drawing/2014/main" xmlns="" val="1926998446"/>
                    </a:ext>
                  </a:extLst>
                </a:gridCol>
                <a:gridCol w="9847262">
                  <a:extLst>
                    <a:ext uri="{9D8B030D-6E8A-4147-A177-3AD203B41FA5}">
                      <a16:colId xmlns:a16="http://schemas.microsoft.com/office/drawing/2014/main" xmlns="" val="3555046201"/>
                    </a:ext>
                  </a:extLst>
                </a:gridCol>
              </a:tblGrid>
              <a:tr h="4710113">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600" b="1" i="0" u="none" strike="noStrike" cap="none" normalizeH="0" baseline="0">
                          <a:ln>
                            <a:noFill/>
                          </a:ln>
                          <a:solidFill>
                            <a:schemeClr val="bg1"/>
                          </a:solidFill>
                          <a:effectLst/>
                          <a:latin typeface="Arial" panose="020B0604020202020204" pitchFamily="34" charset="0"/>
                        </a:rPr>
                        <a:t>6</a:t>
                      </a:r>
                      <a:r>
                        <a:rPr kumimoji="0" lang="vi-VN" altLang="en-US" sz="1600" b="1" i="0" u="none" strike="noStrike" cap="none" normalizeH="0" baseline="0">
                          <a:ln>
                            <a:noFill/>
                          </a:ln>
                          <a:solidFill>
                            <a:schemeClr val="bg1"/>
                          </a:solidFill>
                          <a:effectLst/>
                          <a:latin typeface="Arial" panose="020B0604020202020204" pitchFamily="34" charset="0"/>
                        </a:rPr>
                        <a:t>. Tổ chức hoạt động cho học sinh sau giờ học ch</a:t>
                      </a:r>
                      <a:r>
                        <a:rPr kumimoji="0" lang="vi-VN" altLang="en-US" sz="1600" b="1" i="0" u="none" strike="noStrike" cap="none" normalizeH="0" baseline="0">
                          <a:ln>
                            <a:noFill/>
                          </a:ln>
                          <a:solidFill>
                            <a:schemeClr val="bg1"/>
                          </a:solidFill>
                          <a:effectLst/>
                          <a:latin typeface="Trebuchet MS" panose="020B0603020202020204" pitchFamily="34" charset="0"/>
                        </a:rPr>
                        <a:t>í</a:t>
                      </a:r>
                      <a:r>
                        <a:rPr kumimoji="0" lang="vi-VN" altLang="en-US" sz="1600" b="1" i="0" u="none" strike="noStrike" cap="none" normalizeH="0" baseline="0">
                          <a:ln>
                            <a:noFill/>
                          </a:ln>
                          <a:solidFill>
                            <a:schemeClr val="bg1"/>
                          </a:solidFill>
                          <a:effectLst/>
                          <a:latin typeface="Arial" panose="020B0604020202020204" pitchFamily="34" charset="0"/>
                        </a:rPr>
                        <a:t>nh thức trong ng</a:t>
                      </a:r>
                      <a:r>
                        <a:rPr kumimoji="0" lang="vi-VN" altLang="en-US" sz="1600" b="1" i="0" u="none" strike="noStrike" cap="none" normalizeH="0" baseline="0">
                          <a:ln>
                            <a:noFill/>
                          </a:ln>
                          <a:solidFill>
                            <a:schemeClr val="bg1"/>
                          </a:solidFill>
                          <a:effectLst/>
                          <a:latin typeface="Trebuchet MS" panose="020B0603020202020204" pitchFamily="34" charset="0"/>
                        </a:rPr>
                        <a:t>à</a:t>
                      </a:r>
                      <a:r>
                        <a:rPr kumimoji="0" lang="vi-VN" altLang="en-US" sz="1600" b="1" i="0" u="none" strike="noStrike" cap="none" normalizeH="0" baseline="0">
                          <a:ln>
                            <a:noFill/>
                          </a:ln>
                          <a:solidFill>
                            <a:schemeClr val="bg1"/>
                          </a:solidFill>
                          <a:effectLst/>
                          <a:latin typeface="Arial" panose="020B0604020202020204" pitchFamily="34" charset="0"/>
                        </a:rPr>
                        <a:t>y </a:t>
                      </a:r>
                      <a:endParaRPr kumimoji="0" lang="vi-VN" altLang="en-US" sz="1600" b="0" i="0" u="none" strike="noStrike" cap="none" normalizeH="0" baseline="0">
                        <a:ln>
                          <a:noFill/>
                        </a:ln>
                        <a:solidFill>
                          <a:schemeClr val="bg1"/>
                        </a:solidFill>
                        <a:effectLst/>
                        <a:latin typeface="Arial" panose="020B0604020202020204" pitchFamily="34" charset="0"/>
                      </a:endParaRPr>
                    </a:p>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endParaRPr kumimoji="0" lang="en-US" altLang="en-US" sz="2000" b="1" i="0" u="none" strike="noStrike" cap="none" normalizeH="0" baseline="0">
                        <a:ln>
                          <a:noFill/>
                        </a:ln>
                        <a:solidFill>
                          <a:schemeClr val="bg1"/>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 Hoạt động sau giờ học ch</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nh thức trong ng</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y</a:t>
                      </a:r>
                      <a:r>
                        <a:rPr kumimoji="0" lang="vi-VN" altLang="en-US" sz="1600" b="1" i="0" u="none" strike="noStrike" cap="none" normalizeH="0" baseline="0">
                          <a:ln>
                            <a:noFill/>
                          </a:ln>
                          <a:solidFill>
                            <a:srgbClr val="404040"/>
                          </a:solidFill>
                          <a:effectLst/>
                          <a:latin typeface="Arial" panose="020B0604020202020204" pitchFamily="34" charset="0"/>
                        </a:rPr>
                        <a:t> </a:t>
                      </a:r>
                      <a:r>
                        <a:rPr kumimoji="0" lang="vi-VN" altLang="en-US" sz="1600" b="0" i="0" u="none" strike="noStrike" cap="none" normalizeH="0" baseline="0">
                          <a:ln>
                            <a:noFill/>
                          </a:ln>
                          <a:solidFill>
                            <a:srgbClr val="404040"/>
                          </a:solidFill>
                          <a:effectLst/>
                          <a:latin typeface="Arial" panose="020B0604020202020204" pitchFamily="34" charset="0"/>
                        </a:rPr>
                        <a:t>l</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hoạt động theo nhu cầu, sở th</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ch của học sinh trong khoảng thời gian từ sau giờ học ch</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nh thức cho đến thời điểm được cha mẹ học sinh đ</a:t>
                      </a:r>
                      <a:r>
                        <a:rPr kumimoji="0" lang="vi-VN" altLang="en-US" sz="1600" b="0" i="0" u="none" strike="noStrike" cap="none" normalizeH="0" baseline="0">
                          <a:ln>
                            <a:noFill/>
                          </a:ln>
                          <a:solidFill>
                            <a:srgbClr val="404040"/>
                          </a:solidFill>
                          <a:effectLst/>
                          <a:latin typeface="Trebuchet MS" panose="020B0603020202020204" pitchFamily="34" charset="0"/>
                        </a:rPr>
                        <a:t>ó</a:t>
                      </a:r>
                      <a:r>
                        <a:rPr kumimoji="0" lang="vi-VN" altLang="en-US" sz="1600" b="0" i="0" u="none" strike="noStrike" cap="none" normalizeH="0" baseline="0">
                          <a:ln>
                            <a:noFill/>
                          </a:ln>
                          <a:solidFill>
                            <a:srgbClr val="404040"/>
                          </a:solidFill>
                          <a:effectLst/>
                          <a:latin typeface="Arial" panose="020B0604020202020204" pitchFamily="34" charset="0"/>
                        </a:rPr>
                        <a:t>n về nh</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 Căn cứ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o nhu cầu, sở th</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ch của học sinh, c</a:t>
                      </a:r>
                      <a:r>
                        <a:rPr kumimoji="0" lang="vi-VN" altLang="en-US" sz="1600" b="0" i="0" u="none" strike="noStrike" cap="none" normalizeH="0" baseline="0">
                          <a:ln>
                            <a:noFill/>
                          </a:ln>
                          <a:solidFill>
                            <a:srgbClr val="404040"/>
                          </a:solidFill>
                          <a:effectLst/>
                          <a:latin typeface="Trebuchet MS" panose="020B0603020202020204" pitchFamily="34" charset="0"/>
                        </a:rPr>
                        <a:t>ó</a:t>
                      </a:r>
                      <a:r>
                        <a:rPr kumimoji="0" lang="vi-VN" altLang="en-US" sz="1600" b="0" i="0" u="none" strike="noStrike" cap="none" normalizeH="0" baseline="0">
                          <a:ln>
                            <a:noFill/>
                          </a:ln>
                          <a:solidFill>
                            <a:srgbClr val="404040"/>
                          </a:solidFill>
                          <a:effectLst/>
                          <a:latin typeface="Arial" panose="020B0604020202020204" pitchFamily="34" charset="0"/>
                        </a:rPr>
                        <a:t> thể tổ chức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hoạt động dưới h</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thức sinh hoạt câu lạc bộ hoặc sử dụng cơ sở vật chất của nh</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trường (thư viện, sân chơi, bãi tập, nh</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đa năng</a:t>
                      </a:r>
                      <a:r>
                        <a:rPr kumimoji="0" lang="vi-VN" altLang="en-US" sz="1600" b="0" i="0" u="none" strike="noStrike" cap="none" normalizeH="0" baseline="0">
                          <a:ln>
                            <a:noFill/>
                          </a:ln>
                          <a:solidFill>
                            <a:srgbClr val="404040"/>
                          </a:solidFill>
                          <a:effectLst/>
                          <a:latin typeface="Trebuchet MS" panose="020B0603020202020204" pitchFamily="34" charset="0"/>
                        </a:rPr>
                        <a:t>…</a:t>
                      </a:r>
                      <a:r>
                        <a:rPr kumimoji="0" lang="vi-VN" altLang="en-US" sz="1600" b="0" i="0" u="none" strike="noStrike" cap="none" normalizeH="0" baseline="0">
                          <a:ln>
                            <a:noFill/>
                          </a:ln>
                          <a:solidFill>
                            <a:srgbClr val="404040"/>
                          </a:solidFill>
                          <a:effectLst/>
                          <a:latin typeface="Arial" panose="020B0604020202020204" pitchFamily="34" charset="0"/>
                        </a:rPr>
                        <a:t>) tạo điều kiện để học sinh vui chơi, giải tr</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 sau giờ học ch</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nh thức trong ng</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y.</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 Việc tổ chức hoạt động sau giờ học ch</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nh thức trong ng</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y dưới h</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thức sinh hoạt câu lạc bộ</a:t>
                      </a:r>
                      <a:r>
                        <a:rPr kumimoji="0" lang="vi-VN" altLang="en-US" sz="1600" b="1" i="0" u="none" strike="noStrike" cap="none" normalizeH="0" baseline="0">
                          <a:ln>
                            <a:noFill/>
                          </a:ln>
                          <a:solidFill>
                            <a:srgbClr val="404040"/>
                          </a:solidFill>
                          <a:effectLst/>
                          <a:latin typeface="Arial" panose="020B0604020202020204" pitchFamily="34" charset="0"/>
                        </a:rPr>
                        <a:t> </a:t>
                      </a:r>
                      <a:r>
                        <a:rPr kumimoji="0" lang="vi-VN" altLang="en-US" sz="1600" b="0" i="0" u="none" strike="noStrike" cap="none" normalizeH="0" baseline="0">
                          <a:ln>
                            <a:noFill/>
                          </a:ln>
                          <a:solidFill>
                            <a:srgbClr val="404040"/>
                          </a:solidFill>
                          <a:effectLst/>
                          <a:latin typeface="Arial" panose="020B0604020202020204" pitchFamily="34" charset="0"/>
                        </a:rPr>
                        <a:t>được thực hiện trên cơ sở thống nhất, tự nguyện của học sinh, cha mẹ học sinh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được cấp c</a:t>
                      </a:r>
                      <a:r>
                        <a:rPr kumimoji="0" lang="vi-VN" altLang="en-US" sz="1600" b="0" i="0" u="none" strike="noStrike" cap="none" normalizeH="0" baseline="0">
                          <a:ln>
                            <a:noFill/>
                          </a:ln>
                          <a:solidFill>
                            <a:srgbClr val="404040"/>
                          </a:solidFill>
                          <a:effectLst/>
                          <a:latin typeface="Trebuchet MS" panose="020B0603020202020204" pitchFamily="34" charset="0"/>
                        </a:rPr>
                        <a:t>ó</a:t>
                      </a:r>
                      <a:r>
                        <a:rPr kumimoji="0" lang="vi-VN" altLang="en-US" sz="1600" b="0" i="0" u="none" strike="noStrike" cap="none" normalizeH="0" baseline="0">
                          <a:ln>
                            <a:noFill/>
                          </a:ln>
                          <a:solidFill>
                            <a:srgbClr val="404040"/>
                          </a:solidFill>
                          <a:effectLst/>
                          <a:latin typeface="Arial" panose="020B0604020202020204" pitchFamily="34" charset="0"/>
                        </a:rPr>
                        <a:t> thẩm quyền phê duyệt. Việc tổ chức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hoạt động n</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y phải bảo đảm an to</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n, hiệu quả, theo đ</a:t>
                      </a:r>
                      <a:r>
                        <a:rPr kumimoji="0" lang="vi-VN" altLang="en-US" sz="1600" b="0" i="0" u="none" strike="noStrike" cap="none" normalizeH="0" baseline="0">
                          <a:ln>
                            <a:noFill/>
                          </a:ln>
                          <a:solidFill>
                            <a:srgbClr val="404040"/>
                          </a:solidFill>
                          <a:effectLst/>
                          <a:latin typeface="Trebuchet MS" panose="020B0603020202020204" pitchFamily="34" charset="0"/>
                        </a:rPr>
                        <a:t>ú</a:t>
                      </a:r>
                      <a:r>
                        <a:rPr kumimoji="0" lang="vi-VN" altLang="en-US" sz="1600" b="0" i="0" u="none" strike="noStrike" cap="none" normalizeH="0" baseline="0">
                          <a:ln>
                            <a:noFill/>
                          </a:ln>
                          <a:solidFill>
                            <a:srgbClr val="404040"/>
                          </a:solidFill>
                          <a:effectLst/>
                          <a:latin typeface="Arial" panose="020B0604020202020204" pitchFamily="34" charset="0"/>
                        </a:rPr>
                        <a:t>ng mục tiêu đã đề ra.</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 Việc tổ chức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hoạt động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kĩ năng sống, ngo</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i giờ ch</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nh kh</a:t>
                      </a:r>
                      <a:r>
                        <a:rPr kumimoji="0" lang="vi-VN" altLang="en-US" sz="1600" b="0" i="0" u="none" strike="noStrike" cap="none" normalizeH="0" baseline="0">
                          <a:ln>
                            <a:noFill/>
                          </a:ln>
                          <a:solidFill>
                            <a:srgbClr val="404040"/>
                          </a:solidFill>
                          <a:effectLst/>
                          <a:latin typeface="Trebuchet MS" panose="020B0603020202020204" pitchFamily="34" charset="0"/>
                        </a:rPr>
                        <a:t>ó</a:t>
                      </a:r>
                      <a:r>
                        <a:rPr kumimoji="0" lang="vi-VN" altLang="en-US" sz="1600" b="0" i="0" u="none" strike="noStrike" cap="none" normalizeH="0" baseline="0">
                          <a:ln>
                            <a:noFill/>
                          </a:ln>
                          <a:solidFill>
                            <a:srgbClr val="404040"/>
                          </a:solidFill>
                          <a:effectLst/>
                          <a:latin typeface="Arial" panose="020B0604020202020204" pitchFamily="34" charset="0"/>
                        </a:rPr>
                        <a:t>a không thuộc chương tr</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kế hoạch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do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cơ quan c</a:t>
                      </a:r>
                      <a:r>
                        <a:rPr kumimoji="0" lang="vi-VN" altLang="en-US" sz="1600" b="0" i="0" u="none" strike="noStrike" cap="none" normalizeH="0" baseline="0">
                          <a:ln>
                            <a:noFill/>
                          </a:ln>
                          <a:solidFill>
                            <a:srgbClr val="404040"/>
                          </a:solidFill>
                          <a:effectLst/>
                          <a:latin typeface="Trebuchet MS" panose="020B0603020202020204" pitchFamily="34" charset="0"/>
                        </a:rPr>
                        <a:t>ó</a:t>
                      </a:r>
                      <a:r>
                        <a:rPr kumimoji="0" lang="vi-VN" altLang="en-US" sz="1600" b="0" i="0" u="none" strike="noStrike" cap="none" normalizeH="0" baseline="0">
                          <a:ln>
                            <a:noFill/>
                          </a:ln>
                          <a:solidFill>
                            <a:srgbClr val="404040"/>
                          </a:solidFill>
                          <a:effectLst/>
                          <a:latin typeface="Arial" panose="020B0604020202020204" pitchFamily="34" charset="0"/>
                        </a:rPr>
                        <a:t> thẩm quyền đã phê duyệt, thực hiện theo quy định của Thông tư 04 ng</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y 28/02/2014 Quy định quản l</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 hoạt động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kĩ năng sống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hoạt động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ngo</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i giờ ch</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nh kh</a:t>
                      </a:r>
                      <a:r>
                        <a:rPr kumimoji="0" lang="vi-VN" altLang="en-US" sz="1600" b="0" i="0" u="none" strike="noStrike" cap="none" normalizeH="0" baseline="0">
                          <a:ln>
                            <a:noFill/>
                          </a:ln>
                          <a:solidFill>
                            <a:srgbClr val="404040"/>
                          </a:solidFill>
                          <a:effectLst/>
                          <a:latin typeface="Trebuchet MS" panose="020B0603020202020204" pitchFamily="34" charset="0"/>
                        </a:rPr>
                        <a:t>ó</a:t>
                      </a:r>
                      <a:r>
                        <a:rPr kumimoji="0" lang="vi-VN" altLang="en-US" sz="1600" b="0" i="0" u="none" strike="noStrike" cap="none" normalizeH="0" baseline="0">
                          <a:ln>
                            <a:noFill/>
                          </a:ln>
                          <a:solidFill>
                            <a:srgbClr val="404040"/>
                          </a:solidFill>
                          <a:effectLst/>
                          <a:latin typeface="Arial" panose="020B0604020202020204" pitchFamily="34" charset="0"/>
                        </a:rPr>
                        <a:t>a</a:t>
                      </a:r>
                      <a:r>
                        <a:rPr kumimoji="0" lang="en-US" altLang="en-US" sz="1600" b="0" i="0" u="none" strike="noStrike" cap="none" normalizeH="0" baseline="0">
                          <a:ln>
                            <a:noFill/>
                          </a:ln>
                          <a:solidFill>
                            <a:srgbClr val="404040"/>
                          </a:solidFill>
                          <a:effectLst/>
                          <a:latin typeface="Trebuchet MS" panose="020B0603020202020204" pitchFamily="34" charset="0"/>
                        </a:rPr>
                        <a:t>.</a:t>
                      </a:r>
                      <a:endParaRPr kumimoji="0" lang="vi-VN" altLang="en-US" sz="1600" b="0" i="0" u="none" strike="noStrike" cap="none" normalizeH="0" baseline="0">
                        <a:ln>
                          <a:noFill/>
                        </a:ln>
                        <a:solidFill>
                          <a:srgbClr val="404040"/>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1725733345"/>
                  </a:ext>
                </a:extLst>
              </a:tr>
            </a:tbl>
          </a:graphicData>
        </a:graphic>
      </p:graphicFrame>
      <p:sp>
        <p:nvSpPr>
          <p:cNvPr id="259082" name="Text Box 10">
            <a:extLst>
              <a:ext uri="{FF2B5EF4-FFF2-40B4-BE49-F238E27FC236}">
                <a16:creationId xmlns:a16="http://schemas.microsoft.com/office/drawing/2014/main" xmlns="" id="{D669678C-55DC-469C-9A8F-1E9FBC18F64F}"/>
              </a:ext>
            </a:extLst>
          </p:cNvPr>
          <p:cNvSpPr txBox="1">
            <a:spLocks noChangeArrowheads="1"/>
          </p:cNvSpPr>
          <p:nvPr/>
        </p:nvSpPr>
        <p:spPr bwMode="auto">
          <a:xfrm>
            <a:off x="1143000" y="211138"/>
            <a:ext cx="103044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33CC"/>
                </a:solidFill>
              </a:rPr>
              <a:t>HƯỚNG DẪN TỔ CHỨC DẠY HỌC LỚP 1 THEO CT GDPT 2018</a:t>
            </a:r>
          </a:p>
          <a:p>
            <a:pPr algn="ctr"/>
            <a:r>
              <a:rPr lang="en-US" altLang="en-US" b="1">
                <a:solidFill>
                  <a:srgbClr val="0033CC"/>
                </a:solidFill>
              </a:rPr>
              <a:t>(Công văn 3866/BGDĐT-GDTH)</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xmlns="" id="{5FECCC11-CF67-4883-84D5-1C5D9D512E48}"/>
              </a:ext>
            </a:extLst>
          </p:cNvPr>
          <p:cNvSpPr>
            <a:spLocks noGrp="1"/>
          </p:cNvSpPr>
          <p:nvPr>
            <p:ph type="dt" sz="half" idx="10"/>
          </p:nvPr>
        </p:nvSpPr>
        <p:spPr/>
        <p:txBody>
          <a:bodyPr/>
          <a:lstStyle/>
          <a:p>
            <a:pPr>
              <a:defRPr/>
            </a:pPr>
            <a:fld id="{5B4062D3-BC90-4F86-ABBE-45FEF8454F08}" type="datetime1">
              <a:rPr lang="en-US"/>
              <a:pPr>
                <a:defRPr/>
              </a:pPr>
              <a:t>3/25/2020</a:t>
            </a:fld>
            <a:endParaRPr lang="en-US"/>
          </a:p>
        </p:txBody>
      </p:sp>
      <p:graphicFrame>
        <p:nvGraphicFramePr>
          <p:cNvPr id="260107" name="Group 11">
            <a:extLst>
              <a:ext uri="{FF2B5EF4-FFF2-40B4-BE49-F238E27FC236}">
                <a16:creationId xmlns:a16="http://schemas.microsoft.com/office/drawing/2014/main" xmlns="" id="{9E3BF13D-A2CD-44A3-BD35-D959B47E96B5}"/>
              </a:ext>
            </a:extLst>
          </p:cNvPr>
          <p:cNvGraphicFramePr>
            <a:graphicFrameLocks noGrp="1"/>
          </p:cNvGraphicFramePr>
          <p:nvPr>
            <p:ph/>
          </p:nvPr>
        </p:nvGraphicFramePr>
        <p:xfrm>
          <a:off x="493713" y="1014413"/>
          <a:ext cx="11428412" cy="4710112"/>
        </p:xfrm>
        <a:graphic>
          <a:graphicData uri="http://schemas.openxmlformats.org/drawingml/2006/table">
            <a:tbl>
              <a:tblPr/>
              <a:tblGrid>
                <a:gridCol w="2073275">
                  <a:extLst>
                    <a:ext uri="{9D8B030D-6E8A-4147-A177-3AD203B41FA5}">
                      <a16:colId xmlns:a16="http://schemas.microsoft.com/office/drawing/2014/main" xmlns="" val="1038654738"/>
                    </a:ext>
                  </a:extLst>
                </a:gridCol>
                <a:gridCol w="9355137">
                  <a:extLst>
                    <a:ext uri="{9D8B030D-6E8A-4147-A177-3AD203B41FA5}">
                      <a16:colId xmlns:a16="http://schemas.microsoft.com/office/drawing/2014/main" xmlns="" val="3618291628"/>
                    </a:ext>
                  </a:extLst>
                </a:gridCol>
              </a:tblGrid>
              <a:tr h="4710113">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l"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600" b="0" i="0" u="none" strike="noStrike" cap="none" normalizeH="0" baseline="0">
                          <a:ln>
                            <a:noFill/>
                          </a:ln>
                          <a:solidFill>
                            <a:schemeClr val="bg1"/>
                          </a:solidFill>
                          <a:effectLst/>
                          <a:latin typeface="Trebuchet MS" panose="020B0603020202020204" pitchFamily="34" charset="0"/>
                        </a:rPr>
                        <a:t>7</a:t>
                      </a:r>
                      <a:r>
                        <a:rPr kumimoji="0" lang="vi-VN" altLang="en-US" sz="1600" b="1" i="0" u="none" strike="noStrike" cap="none" normalizeH="0" baseline="0">
                          <a:ln>
                            <a:noFill/>
                          </a:ln>
                          <a:solidFill>
                            <a:schemeClr val="bg1"/>
                          </a:solidFill>
                          <a:effectLst/>
                          <a:latin typeface="Arial" panose="020B0604020202020204" pitchFamily="34" charset="0"/>
                        </a:rPr>
                        <a:t>. Kinh ph</a:t>
                      </a:r>
                      <a:r>
                        <a:rPr kumimoji="0" lang="vi-VN" altLang="en-US" sz="1600" b="1" i="0" u="none" strike="noStrike" cap="none" normalizeH="0" baseline="0">
                          <a:ln>
                            <a:noFill/>
                          </a:ln>
                          <a:solidFill>
                            <a:schemeClr val="bg1"/>
                          </a:solidFill>
                          <a:effectLst/>
                          <a:latin typeface="Trebuchet MS" panose="020B0603020202020204" pitchFamily="34" charset="0"/>
                        </a:rPr>
                        <a:t>í</a:t>
                      </a:r>
                      <a:r>
                        <a:rPr kumimoji="0" lang="vi-VN" altLang="en-US" sz="1600" b="1" i="0" u="none" strike="noStrike" cap="none" normalizeH="0" baseline="0">
                          <a:ln>
                            <a:noFill/>
                          </a:ln>
                          <a:solidFill>
                            <a:schemeClr val="bg1"/>
                          </a:solidFill>
                          <a:effectLst/>
                          <a:latin typeface="Arial" panose="020B0604020202020204" pitchFamily="34" charset="0"/>
                        </a:rPr>
                        <a:t> thực hiện</a:t>
                      </a:r>
                      <a:endParaRPr kumimoji="0" lang="vi-VN" altLang="en-US" sz="1600" b="0" i="0" u="none" strike="noStrike" cap="none" normalizeH="0" baseline="0">
                        <a:ln>
                          <a:noFill/>
                        </a:ln>
                        <a:solidFill>
                          <a:schemeClr val="bg1"/>
                        </a:solidFill>
                        <a:effectLst/>
                        <a:latin typeface="Arial" panose="020B0604020202020204" pitchFamily="34" charset="0"/>
                      </a:endParaRPr>
                    </a:p>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endParaRPr kumimoji="0" lang="vi-VN" altLang="en-US" sz="1600" b="0" i="0" u="none" strike="noStrike" cap="none" normalizeH="0" baseline="0">
                        <a:ln>
                          <a:noFill/>
                        </a:ln>
                        <a:solidFill>
                          <a:schemeClr val="bg1"/>
                        </a:solidFill>
                        <a:effectLst/>
                        <a:latin typeface="Arial" panose="020B0604020202020204" pitchFamily="34" charset="0"/>
                      </a:endParaRPr>
                    </a:p>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endParaRPr kumimoji="0" lang="en-US" altLang="en-US" sz="2000" b="1" i="0" u="none" strike="noStrike" cap="none" normalizeH="0" baseline="0">
                        <a:ln>
                          <a:noFill/>
                        </a:ln>
                        <a:solidFill>
                          <a:schemeClr val="bg1"/>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800" b="0" i="0" u="none" strike="noStrike" cap="none" normalizeH="0" baseline="0">
                          <a:ln>
                            <a:noFill/>
                          </a:ln>
                          <a:solidFill>
                            <a:srgbClr val="404040"/>
                          </a:solidFill>
                          <a:effectLst/>
                          <a:latin typeface="Arial" panose="020B0604020202020204" pitchFamily="34" charset="0"/>
                        </a:rPr>
                        <a:t>- Nh</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 trường phải c</a:t>
                      </a:r>
                      <a:r>
                        <a:rPr kumimoji="0" lang="vi-VN" altLang="en-US" sz="1800" b="0" i="0" u="none" strike="noStrike" cap="none" normalizeH="0" baseline="0">
                          <a:ln>
                            <a:noFill/>
                          </a:ln>
                          <a:solidFill>
                            <a:srgbClr val="404040"/>
                          </a:solidFill>
                          <a:effectLst/>
                          <a:latin typeface="Trebuchet MS" panose="020B0603020202020204" pitchFamily="34" charset="0"/>
                        </a:rPr>
                        <a:t>ó</a:t>
                      </a:r>
                      <a:r>
                        <a:rPr kumimoji="0" lang="vi-VN" altLang="en-US" sz="1800" b="0" i="0" u="none" strike="noStrike" cap="none" normalizeH="0" baseline="0">
                          <a:ln>
                            <a:noFill/>
                          </a:ln>
                          <a:solidFill>
                            <a:srgbClr val="404040"/>
                          </a:solidFill>
                          <a:effectLst/>
                          <a:latin typeface="Arial" panose="020B0604020202020204" pitchFamily="34" charset="0"/>
                        </a:rPr>
                        <a:t> phương </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n, kế hoạch đảm bảo kinh ph</a:t>
                      </a:r>
                      <a:r>
                        <a:rPr kumimoji="0" lang="vi-VN" altLang="en-US" sz="1800" b="0" i="0" u="none" strike="noStrike" cap="none" normalizeH="0" baseline="0">
                          <a:ln>
                            <a:noFill/>
                          </a:ln>
                          <a:solidFill>
                            <a:srgbClr val="404040"/>
                          </a:solidFill>
                          <a:effectLst/>
                          <a:latin typeface="Trebuchet MS" panose="020B0603020202020204" pitchFamily="34" charset="0"/>
                        </a:rPr>
                        <a:t>í</a:t>
                      </a:r>
                      <a:r>
                        <a:rPr kumimoji="0" lang="vi-VN" altLang="en-US" sz="1800" b="0" i="0" u="none" strike="noStrike" cap="none" normalizeH="0" baseline="0">
                          <a:ln>
                            <a:noFill/>
                          </a:ln>
                          <a:solidFill>
                            <a:srgbClr val="404040"/>
                          </a:solidFill>
                          <a:effectLst/>
                          <a:latin typeface="Arial" panose="020B0604020202020204" pitchFamily="34" charset="0"/>
                        </a:rPr>
                        <a:t> cho c</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 hoạt động của nh</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 trường n</a:t>
                      </a:r>
                      <a:r>
                        <a:rPr kumimoji="0" lang="vi-VN" altLang="en-US" sz="1800" b="0" i="0" u="none" strike="noStrike" cap="none" normalizeH="0" baseline="0">
                          <a:ln>
                            <a:noFill/>
                          </a:ln>
                          <a:solidFill>
                            <a:srgbClr val="404040"/>
                          </a:solidFill>
                          <a:effectLst/>
                          <a:latin typeface="Trebuchet MS" panose="020B0603020202020204" pitchFamily="34" charset="0"/>
                        </a:rPr>
                        <a:t>ó</a:t>
                      </a:r>
                      <a:r>
                        <a:rPr kumimoji="0" lang="vi-VN" altLang="en-US" sz="1800" b="0" i="0" u="none" strike="noStrike" cap="none" normalizeH="0" baseline="0">
                          <a:ln>
                            <a:noFill/>
                          </a:ln>
                          <a:solidFill>
                            <a:srgbClr val="404040"/>
                          </a:solidFill>
                          <a:effectLst/>
                          <a:latin typeface="Arial" panose="020B0604020202020204" pitchFamily="34" charset="0"/>
                        </a:rPr>
                        <a:t>i chung v</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 đảm bảo thực hiện kế hoạch gi</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o dục n</a:t>
                      </a:r>
                      <a:r>
                        <a:rPr kumimoji="0" lang="vi-VN" altLang="en-US" sz="1800" b="0" i="0" u="none" strike="noStrike" cap="none" normalizeH="0" baseline="0">
                          <a:ln>
                            <a:noFill/>
                          </a:ln>
                          <a:solidFill>
                            <a:srgbClr val="404040"/>
                          </a:solidFill>
                          <a:effectLst/>
                          <a:latin typeface="Trebuchet MS" panose="020B0603020202020204" pitchFamily="34" charset="0"/>
                        </a:rPr>
                        <a:t>ó</a:t>
                      </a:r>
                      <a:r>
                        <a:rPr kumimoji="0" lang="vi-VN" altLang="en-US" sz="1800" b="0" i="0" u="none" strike="noStrike" cap="none" normalizeH="0" baseline="0">
                          <a:ln>
                            <a:noFill/>
                          </a:ln>
                          <a:solidFill>
                            <a:srgbClr val="404040"/>
                          </a:solidFill>
                          <a:effectLst/>
                          <a:latin typeface="Arial" panose="020B0604020202020204" pitchFamily="34" charset="0"/>
                        </a:rPr>
                        <a:t>i riêng, trong đ</a:t>
                      </a:r>
                      <a:r>
                        <a:rPr kumimoji="0" lang="vi-VN" altLang="en-US" sz="1800" b="0" i="0" u="none" strike="noStrike" cap="none" normalizeH="0" baseline="0">
                          <a:ln>
                            <a:noFill/>
                          </a:ln>
                          <a:solidFill>
                            <a:srgbClr val="404040"/>
                          </a:solidFill>
                          <a:effectLst/>
                          <a:latin typeface="Trebuchet MS" panose="020B0603020202020204" pitchFamily="34" charset="0"/>
                        </a:rPr>
                        <a:t>ó</a:t>
                      </a:r>
                      <a:r>
                        <a:rPr kumimoji="0" lang="vi-VN" altLang="en-US" sz="1800" b="0" i="0" u="none" strike="noStrike" cap="none" normalizeH="0" baseline="0">
                          <a:ln>
                            <a:noFill/>
                          </a:ln>
                          <a:solidFill>
                            <a:srgbClr val="404040"/>
                          </a:solidFill>
                          <a:effectLst/>
                          <a:latin typeface="Arial" panose="020B0604020202020204" pitchFamily="34" charset="0"/>
                        </a:rPr>
                        <a:t> x</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 định cụ thể c</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 hoạt động được đảm bảo kinh ph</a:t>
                      </a:r>
                      <a:r>
                        <a:rPr kumimoji="0" lang="vi-VN" altLang="en-US" sz="1800" b="0" i="0" u="none" strike="noStrike" cap="none" normalizeH="0" baseline="0">
                          <a:ln>
                            <a:noFill/>
                          </a:ln>
                          <a:solidFill>
                            <a:srgbClr val="404040"/>
                          </a:solidFill>
                          <a:effectLst/>
                          <a:latin typeface="Trebuchet MS" panose="020B0603020202020204" pitchFamily="34" charset="0"/>
                        </a:rPr>
                        <a:t>í</a:t>
                      </a:r>
                      <a:r>
                        <a:rPr kumimoji="0" lang="vi-VN" altLang="en-US" sz="1800" b="0" i="0" u="none" strike="noStrike" cap="none" normalizeH="0" baseline="0">
                          <a:ln>
                            <a:noFill/>
                          </a:ln>
                          <a:solidFill>
                            <a:srgbClr val="404040"/>
                          </a:solidFill>
                          <a:effectLst/>
                          <a:latin typeface="Arial" panose="020B0604020202020204" pitchFamily="34" charset="0"/>
                        </a:rPr>
                        <a:t> từ ngân s</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ch, sự đ</a:t>
                      </a:r>
                      <a:r>
                        <a:rPr kumimoji="0" lang="vi-VN" altLang="en-US" sz="1800" b="0" i="0" u="none" strike="noStrike" cap="none" normalizeH="0" baseline="0">
                          <a:ln>
                            <a:noFill/>
                          </a:ln>
                          <a:solidFill>
                            <a:srgbClr val="404040"/>
                          </a:solidFill>
                          <a:effectLst/>
                          <a:latin typeface="Trebuchet MS" panose="020B0603020202020204" pitchFamily="34" charset="0"/>
                        </a:rPr>
                        <a:t>ó</a:t>
                      </a:r>
                      <a:r>
                        <a:rPr kumimoji="0" lang="vi-VN" altLang="en-US" sz="1800" b="0" i="0" u="none" strike="noStrike" cap="none" normalizeH="0" baseline="0">
                          <a:ln>
                            <a:noFill/>
                          </a:ln>
                          <a:solidFill>
                            <a:srgbClr val="404040"/>
                          </a:solidFill>
                          <a:effectLst/>
                          <a:latin typeface="Arial" panose="020B0604020202020204" pitchFamily="34" charset="0"/>
                        </a:rPr>
                        <a:t>ng g</a:t>
                      </a:r>
                      <a:r>
                        <a:rPr kumimoji="0" lang="vi-VN" altLang="en-US" sz="1800" b="0" i="0" u="none" strike="noStrike" cap="none" normalizeH="0" baseline="0">
                          <a:ln>
                            <a:noFill/>
                          </a:ln>
                          <a:solidFill>
                            <a:srgbClr val="404040"/>
                          </a:solidFill>
                          <a:effectLst/>
                          <a:latin typeface="Trebuchet MS" panose="020B0603020202020204" pitchFamily="34" charset="0"/>
                        </a:rPr>
                        <a:t>ó</a:t>
                      </a:r>
                      <a:r>
                        <a:rPr kumimoji="0" lang="vi-VN" altLang="en-US" sz="1800" b="0" i="0" u="none" strike="noStrike" cap="none" normalizeH="0" baseline="0">
                          <a:ln>
                            <a:noFill/>
                          </a:ln>
                          <a:solidFill>
                            <a:srgbClr val="404040"/>
                          </a:solidFill>
                          <a:effectLst/>
                          <a:latin typeface="Arial" panose="020B0604020202020204" pitchFamily="34" charset="0"/>
                        </a:rPr>
                        <a:t>p của cha mẹ học sinh v</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 c</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 nguồn thu hợp ph</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p kh</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800" b="0" i="0" u="none" strike="noStrike" cap="none" normalizeH="0" baseline="0">
                          <a:ln>
                            <a:noFill/>
                          </a:ln>
                          <a:solidFill>
                            <a:srgbClr val="404040"/>
                          </a:solidFill>
                          <a:effectLst/>
                          <a:latin typeface="Arial" panose="020B0604020202020204" pitchFamily="34" charset="0"/>
                        </a:rPr>
                        <a:t>- Việc quản l</a:t>
                      </a:r>
                      <a:r>
                        <a:rPr kumimoji="0" lang="vi-VN" altLang="en-US" sz="1800" b="0" i="0" u="none" strike="noStrike" cap="none" normalizeH="0" baseline="0">
                          <a:ln>
                            <a:noFill/>
                          </a:ln>
                          <a:solidFill>
                            <a:srgbClr val="404040"/>
                          </a:solidFill>
                          <a:effectLst/>
                          <a:latin typeface="Trebuchet MS" panose="020B0603020202020204" pitchFamily="34" charset="0"/>
                        </a:rPr>
                        <a:t>í</a:t>
                      </a:r>
                      <a:r>
                        <a:rPr kumimoji="0" lang="vi-VN" altLang="en-US" sz="1800" b="0" i="0" u="none" strike="noStrike" cap="none" normalizeH="0" baseline="0">
                          <a:ln>
                            <a:noFill/>
                          </a:ln>
                          <a:solidFill>
                            <a:srgbClr val="404040"/>
                          </a:solidFill>
                          <a:effectLst/>
                          <a:latin typeface="Arial" panose="020B0604020202020204" pitchFamily="34" charset="0"/>
                        </a:rPr>
                        <a:t> thu, chi t</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i ch</a:t>
                      </a:r>
                      <a:r>
                        <a:rPr kumimoji="0" lang="vi-VN" altLang="en-US" sz="1800" b="0" i="0" u="none" strike="noStrike" cap="none" normalizeH="0" baseline="0">
                          <a:ln>
                            <a:noFill/>
                          </a:ln>
                          <a:solidFill>
                            <a:srgbClr val="404040"/>
                          </a:solidFill>
                          <a:effectLst/>
                          <a:latin typeface="Trebuchet MS" panose="020B0603020202020204" pitchFamily="34" charset="0"/>
                        </a:rPr>
                        <a:t>í</a:t>
                      </a:r>
                      <a:r>
                        <a:rPr kumimoji="0" lang="vi-VN" altLang="en-US" sz="1800" b="0" i="0" u="none" strike="noStrike" cap="none" normalizeH="0" baseline="0">
                          <a:ln>
                            <a:noFill/>
                          </a:ln>
                          <a:solidFill>
                            <a:srgbClr val="404040"/>
                          </a:solidFill>
                          <a:effectLst/>
                          <a:latin typeface="Arial" panose="020B0604020202020204" pitchFamily="34" charset="0"/>
                        </a:rPr>
                        <a:t>nh của nh</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 trường phải thực hiện đ</a:t>
                      </a:r>
                      <a:r>
                        <a:rPr kumimoji="0" lang="vi-VN" altLang="en-US" sz="1800" b="0" i="0" u="none" strike="noStrike" cap="none" normalizeH="0" baseline="0">
                          <a:ln>
                            <a:noFill/>
                          </a:ln>
                          <a:solidFill>
                            <a:srgbClr val="404040"/>
                          </a:solidFill>
                          <a:effectLst/>
                          <a:latin typeface="Trebuchet MS" panose="020B0603020202020204" pitchFamily="34" charset="0"/>
                        </a:rPr>
                        <a:t>ú</a:t>
                      </a:r>
                      <a:r>
                        <a:rPr kumimoji="0" lang="vi-VN" altLang="en-US" sz="1800" b="0" i="0" u="none" strike="noStrike" cap="none" normalizeH="0" baseline="0">
                          <a:ln>
                            <a:noFill/>
                          </a:ln>
                          <a:solidFill>
                            <a:srgbClr val="404040"/>
                          </a:solidFill>
                          <a:effectLst/>
                          <a:latin typeface="Arial" panose="020B0604020202020204" pitchFamily="34" charset="0"/>
                        </a:rPr>
                        <a:t>ng c</a:t>
                      </a:r>
                      <a:r>
                        <a:rPr kumimoji="0" lang="vi-VN" altLang="en-US" sz="1800" b="0" i="0" u="none" strike="noStrike" cap="none" normalizeH="0" baseline="0">
                          <a:ln>
                            <a:noFill/>
                          </a:ln>
                          <a:solidFill>
                            <a:srgbClr val="404040"/>
                          </a:solidFill>
                          <a:effectLst/>
                          <a:latin typeface="Trebuchet MS" panose="020B0603020202020204" pitchFamily="34" charset="0"/>
                        </a:rPr>
                        <a:t>á</a:t>
                      </a:r>
                      <a:r>
                        <a:rPr kumimoji="0" lang="vi-VN" altLang="en-US" sz="1800" b="0" i="0" u="none" strike="noStrike" cap="none" normalizeH="0" baseline="0">
                          <a:ln>
                            <a:noFill/>
                          </a:ln>
                          <a:solidFill>
                            <a:srgbClr val="404040"/>
                          </a:solidFill>
                          <a:effectLst/>
                          <a:latin typeface="Arial" panose="020B0604020202020204" pitchFamily="34" charset="0"/>
                        </a:rPr>
                        <a:t>c quy định t</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i ch</a:t>
                      </a:r>
                      <a:r>
                        <a:rPr kumimoji="0" lang="vi-VN" altLang="en-US" sz="1800" b="0" i="0" u="none" strike="noStrike" cap="none" normalizeH="0" baseline="0">
                          <a:ln>
                            <a:noFill/>
                          </a:ln>
                          <a:solidFill>
                            <a:srgbClr val="404040"/>
                          </a:solidFill>
                          <a:effectLst/>
                          <a:latin typeface="Trebuchet MS" panose="020B0603020202020204" pitchFamily="34" charset="0"/>
                        </a:rPr>
                        <a:t>í</a:t>
                      </a:r>
                      <a:r>
                        <a:rPr kumimoji="0" lang="vi-VN" altLang="en-US" sz="1800" b="0" i="0" u="none" strike="noStrike" cap="none" normalizeH="0" baseline="0">
                          <a:ln>
                            <a:noFill/>
                          </a:ln>
                          <a:solidFill>
                            <a:srgbClr val="404040"/>
                          </a:solidFill>
                          <a:effectLst/>
                          <a:latin typeface="Arial" panose="020B0604020202020204" pitchFamily="34" charset="0"/>
                        </a:rPr>
                        <a:t>nh hiện h</a:t>
                      </a:r>
                      <a:r>
                        <a:rPr kumimoji="0" lang="vi-VN" altLang="en-US" sz="1800" b="0" i="0" u="none" strike="noStrike" cap="none" normalizeH="0" baseline="0">
                          <a:ln>
                            <a:noFill/>
                          </a:ln>
                          <a:solidFill>
                            <a:srgbClr val="404040"/>
                          </a:solidFill>
                          <a:effectLst/>
                          <a:latin typeface="Trebuchet MS" panose="020B0603020202020204" pitchFamily="34" charset="0"/>
                        </a:rPr>
                        <a:t>à</a:t>
                      </a:r>
                      <a:r>
                        <a:rPr kumimoji="0" lang="vi-VN" altLang="en-US" sz="1800" b="0" i="0" u="none" strike="noStrike" cap="none" normalizeH="0" baseline="0">
                          <a:ln>
                            <a:noFill/>
                          </a:ln>
                          <a:solidFill>
                            <a:srgbClr val="404040"/>
                          </a:solidFill>
                          <a:effectLst/>
                          <a:latin typeface="Arial" panose="020B0604020202020204" pitchFamily="34" charset="0"/>
                        </a:rPr>
                        <a:t>nh, đảm bảo công khai, minh bạch.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4280371472"/>
                  </a:ext>
                </a:extLst>
              </a:tr>
            </a:tbl>
          </a:graphicData>
        </a:graphic>
      </p:graphicFrame>
      <p:sp>
        <p:nvSpPr>
          <p:cNvPr id="260106" name="Text Box 10">
            <a:extLst>
              <a:ext uri="{FF2B5EF4-FFF2-40B4-BE49-F238E27FC236}">
                <a16:creationId xmlns:a16="http://schemas.microsoft.com/office/drawing/2014/main" xmlns="" id="{7AB91460-D55A-483A-842B-D9D425E6255D}"/>
              </a:ext>
            </a:extLst>
          </p:cNvPr>
          <p:cNvSpPr txBox="1">
            <a:spLocks noChangeArrowheads="1"/>
          </p:cNvSpPr>
          <p:nvPr/>
        </p:nvSpPr>
        <p:spPr bwMode="auto">
          <a:xfrm>
            <a:off x="1143000" y="228600"/>
            <a:ext cx="103044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33CC"/>
                </a:solidFill>
              </a:rPr>
              <a:t>HƯỚNG DẪN TỔ CHỨC DẠY HỌC LỚP 1 THEO CT GDPT 2018</a:t>
            </a:r>
          </a:p>
          <a:p>
            <a:pPr algn="ctr"/>
            <a:r>
              <a:rPr lang="en-US" altLang="en-US" b="1">
                <a:solidFill>
                  <a:srgbClr val="0033CC"/>
                </a:solidFill>
              </a:rPr>
              <a:t>(Công văn 3866/BGDĐT-GDTH)</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xmlns="" id="{AC36B005-B892-438C-851F-DAA22C27AEF9}"/>
              </a:ext>
            </a:extLst>
          </p:cNvPr>
          <p:cNvSpPr>
            <a:spLocks noGrp="1"/>
          </p:cNvSpPr>
          <p:nvPr>
            <p:ph type="dt" sz="half" idx="10"/>
          </p:nvPr>
        </p:nvSpPr>
        <p:spPr/>
        <p:txBody>
          <a:bodyPr/>
          <a:lstStyle/>
          <a:p>
            <a:pPr>
              <a:defRPr/>
            </a:pPr>
            <a:fld id="{7010FB24-A625-4285-A55C-15BED3A6CB74}" type="datetime1">
              <a:rPr lang="en-US"/>
              <a:pPr>
                <a:defRPr/>
              </a:pPr>
              <a:t>3/25/2020</a:t>
            </a:fld>
            <a:endParaRPr lang="en-US"/>
          </a:p>
        </p:txBody>
      </p:sp>
      <p:graphicFrame>
        <p:nvGraphicFramePr>
          <p:cNvPr id="261135" name="Group 15">
            <a:extLst>
              <a:ext uri="{FF2B5EF4-FFF2-40B4-BE49-F238E27FC236}">
                <a16:creationId xmlns:a16="http://schemas.microsoft.com/office/drawing/2014/main" xmlns="" id="{1111E7D8-BF70-429C-9B2D-68A9A3404E1F}"/>
              </a:ext>
            </a:extLst>
          </p:cNvPr>
          <p:cNvGraphicFramePr>
            <a:graphicFrameLocks noGrp="1"/>
          </p:cNvGraphicFramePr>
          <p:nvPr>
            <p:ph/>
          </p:nvPr>
        </p:nvGraphicFramePr>
        <p:xfrm>
          <a:off x="334963" y="609600"/>
          <a:ext cx="11622087" cy="6040438"/>
        </p:xfrm>
        <a:graphic>
          <a:graphicData uri="http://schemas.openxmlformats.org/drawingml/2006/table">
            <a:tbl>
              <a:tblPr/>
              <a:tblGrid>
                <a:gridCol w="1036637">
                  <a:extLst>
                    <a:ext uri="{9D8B030D-6E8A-4147-A177-3AD203B41FA5}">
                      <a16:colId xmlns:a16="http://schemas.microsoft.com/office/drawing/2014/main" xmlns="" val="1526406480"/>
                    </a:ext>
                  </a:extLst>
                </a:gridCol>
                <a:gridCol w="10585450">
                  <a:extLst>
                    <a:ext uri="{9D8B030D-6E8A-4147-A177-3AD203B41FA5}">
                      <a16:colId xmlns:a16="http://schemas.microsoft.com/office/drawing/2014/main" xmlns="" val="1048486403"/>
                    </a:ext>
                  </a:extLst>
                </a:gridCol>
              </a:tblGrid>
              <a:tr h="4710113">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400" b="1" i="0" u="none" strike="noStrike" cap="none" normalizeH="0" baseline="0">
                          <a:ln>
                            <a:noFill/>
                          </a:ln>
                          <a:solidFill>
                            <a:schemeClr val="bg1"/>
                          </a:solidFill>
                          <a:effectLst/>
                          <a:latin typeface=".VnArial" pitchFamily="34" charset="0"/>
                        </a:rPr>
                        <a:t>V. Tổ chứ</a:t>
                      </a:r>
                      <a:r>
                        <a:rPr kumimoji="0" lang="en-US" altLang="en-US" sz="1400" b="1" i="0" u="none" strike="noStrike" cap="none" normalizeH="0" baseline="0">
                          <a:ln>
                            <a:noFill/>
                          </a:ln>
                          <a:solidFill>
                            <a:schemeClr val="bg1"/>
                          </a:solidFill>
                          <a:effectLst/>
                          <a:latin typeface=".VnArial" pitchFamily="34" charset="0"/>
                        </a:rPr>
                        <a:t>C</a:t>
                      </a:r>
                      <a:r>
                        <a:rPr kumimoji="0" lang="vi-VN" altLang="en-US" sz="1400" b="1" i="0" u="none" strike="noStrike" cap="none" normalizeH="0" baseline="0">
                          <a:ln>
                            <a:noFill/>
                          </a:ln>
                          <a:solidFill>
                            <a:schemeClr val="bg1"/>
                          </a:solidFill>
                          <a:effectLst/>
                          <a:latin typeface=".VnArial" pitchFamily="34" charset="0"/>
                        </a:rPr>
                        <a:t> thực hiện</a:t>
                      </a:r>
                      <a:r>
                        <a:rPr kumimoji="0" lang="vi-VN" altLang="en-US" sz="1600" b="0" i="0" u="none" strike="noStrike" cap="none" normalizeH="0" baseline="0">
                          <a:ln>
                            <a:noFill/>
                          </a:ln>
                          <a:solidFill>
                            <a:srgbClr val="404040"/>
                          </a:solidFill>
                          <a:effectLst/>
                          <a:latin typeface="Trebuchet MS" panose="020B0603020202020204" pitchFamily="34" charset="0"/>
                        </a:rPr>
                        <a:t>  </a:t>
                      </a:r>
                      <a:endParaRPr kumimoji="0" lang="en-US" altLang="en-US" sz="1600" b="0" i="0" u="none" strike="noStrike" cap="none" normalizeH="0" baseline="0">
                        <a:ln>
                          <a:noFill/>
                        </a:ln>
                        <a:solidFill>
                          <a:srgbClr val="404040"/>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400" b="1" i="0" u="none" strike="noStrike" cap="none" normalizeH="0" baseline="0">
                          <a:ln>
                            <a:noFill/>
                          </a:ln>
                          <a:solidFill>
                            <a:srgbClr val="404040"/>
                          </a:solidFill>
                          <a:effectLst/>
                          <a:latin typeface="Arial" panose="020B0604020202020204" pitchFamily="34" charset="0"/>
                        </a:rPr>
                        <a:t>1. Đối với sở gi</a:t>
                      </a:r>
                      <a:r>
                        <a:rPr kumimoji="0" lang="vi-VN" altLang="en-US" sz="1400" b="1" i="0" u="none" strike="noStrike" cap="none" normalizeH="0" baseline="0">
                          <a:ln>
                            <a:noFill/>
                          </a:ln>
                          <a:solidFill>
                            <a:srgbClr val="404040"/>
                          </a:solidFill>
                          <a:effectLst/>
                          <a:latin typeface="Trebuchet MS" panose="020B0603020202020204" pitchFamily="34" charset="0"/>
                        </a:rPr>
                        <a:t>á</a:t>
                      </a:r>
                      <a:r>
                        <a:rPr kumimoji="0" lang="vi-VN" altLang="en-US" sz="1400" b="1" i="0" u="none" strike="noStrike" cap="none" normalizeH="0" baseline="0">
                          <a:ln>
                            <a:noFill/>
                          </a:ln>
                          <a:solidFill>
                            <a:srgbClr val="404040"/>
                          </a:solidFill>
                          <a:effectLst/>
                          <a:latin typeface="Arial" panose="020B0604020202020204" pitchFamily="34" charset="0"/>
                        </a:rPr>
                        <a:t>o dục v</a:t>
                      </a:r>
                      <a:r>
                        <a:rPr kumimoji="0" lang="vi-VN" altLang="en-US" sz="1400" b="1" i="0" u="none" strike="noStrike" cap="none" normalizeH="0" baseline="0">
                          <a:ln>
                            <a:noFill/>
                          </a:ln>
                          <a:solidFill>
                            <a:srgbClr val="404040"/>
                          </a:solidFill>
                          <a:effectLst/>
                          <a:latin typeface="Trebuchet MS" panose="020B0603020202020204" pitchFamily="34" charset="0"/>
                        </a:rPr>
                        <a:t>à</a:t>
                      </a:r>
                      <a:r>
                        <a:rPr kumimoji="0" lang="vi-VN" altLang="en-US" sz="1400" b="1" i="0" u="none" strike="noStrike" cap="none" normalizeH="0" baseline="0">
                          <a:ln>
                            <a:noFill/>
                          </a:ln>
                          <a:solidFill>
                            <a:srgbClr val="404040"/>
                          </a:solidFill>
                          <a:effectLst/>
                          <a:latin typeface="Arial" panose="020B0604020202020204" pitchFamily="34" charset="0"/>
                        </a:rPr>
                        <a:t> đ</a:t>
                      </a:r>
                      <a:r>
                        <a:rPr kumimoji="0" lang="vi-VN" altLang="en-US" sz="1400" b="1" i="0" u="none" strike="noStrike" cap="none" normalizeH="0" baseline="0">
                          <a:ln>
                            <a:noFill/>
                          </a:ln>
                          <a:solidFill>
                            <a:srgbClr val="404040"/>
                          </a:solidFill>
                          <a:effectLst/>
                          <a:latin typeface="Trebuchet MS" panose="020B0603020202020204" pitchFamily="34" charset="0"/>
                        </a:rPr>
                        <a:t>à</a:t>
                      </a:r>
                      <a:r>
                        <a:rPr kumimoji="0" lang="vi-VN" altLang="en-US" sz="1400" b="1" i="0" u="none" strike="noStrike" cap="none" normalizeH="0" baseline="0">
                          <a:ln>
                            <a:noFill/>
                          </a:ln>
                          <a:solidFill>
                            <a:srgbClr val="404040"/>
                          </a:solidFill>
                          <a:effectLst/>
                          <a:latin typeface="Arial" panose="020B0604020202020204" pitchFamily="34" charset="0"/>
                        </a:rPr>
                        <a:t>o tạo</a:t>
                      </a:r>
                      <a:endParaRPr kumimoji="0" lang="en-US" altLang="en-US" sz="1400" b="0" i="0" u="none" strike="noStrike" cap="none" normalizeH="0" baseline="0">
                        <a:ln>
                          <a:noFill/>
                        </a:ln>
                        <a:solidFill>
                          <a:srgbClr val="404040"/>
                        </a:solidFill>
                        <a:effectLst/>
                        <a:latin typeface="Arial" panose="020B0604020202020204" pitchFamily="34" charset="0"/>
                      </a:endParaRP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400" b="0" i="0" u="none" strike="noStrike" cap="none" normalizeH="0" baseline="0">
                          <a:ln>
                            <a:noFill/>
                          </a:ln>
                          <a:solidFill>
                            <a:srgbClr val="404040"/>
                          </a:solidFill>
                          <a:effectLst/>
                          <a:latin typeface="Arial" panose="020B0604020202020204" pitchFamily="34" charset="0"/>
                        </a:rPr>
                        <a:t>- Tham mưu cho Ủy ban nhân dân tỉnh phê duyệt kế hoạch, lộ tr</a:t>
                      </a:r>
                      <a:r>
                        <a:rPr kumimoji="0" lang="en-US" altLang="en-US" sz="1400" b="0" i="0" u="none" strike="noStrike" cap="none" normalizeH="0" baseline="0">
                          <a:ln>
                            <a:noFill/>
                          </a:ln>
                          <a:solidFill>
                            <a:srgbClr val="404040"/>
                          </a:solidFill>
                          <a:effectLst/>
                          <a:latin typeface="Trebuchet MS" panose="020B0603020202020204" pitchFamily="34" charset="0"/>
                        </a:rPr>
                        <a:t>ì</a:t>
                      </a:r>
                      <a:r>
                        <a:rPr kumimoji="0" lang="en-US" altLang="en-US" sz="1400" b="0" i="0" u="none" strike="noStrike" cap="none" normalizeH="0" baseline="0">
                          <a:ln>
                            <a:noFill/>
                          </a:ln>
                          <a:solidFill>
                            <a:srgbClr val="404040"/>
                          </a:solidFill>
                          <a:effectLst/>
                          <a:latin typeface="Arial" panose="020B0604020202020204" pitchFamily="34" charset="0"/>
                        </a:rPr>
                        <a:t>nh bổ sung gi</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o viên, bố tr</a:t>
                      </a:r>
                      <a:r>
                        <a:rPr kumimoji="0" lang="en-US" altLang="en-US" sz="1400" b="0" i="0" u="none" strike="noStrike" cap="none" normalizeH="0" baseline="0">
                          <a:ln>
                            <a:noFill/>
                          </a:ln>
                          <a:solidFill>
                            <a:srgbClr val="404040"/>
                          </a:solidFill>
                          <a:effectLst/>
                          <a:latin typeface="Trebuchet MS" panose="020B0603020202020204" pitchFamily="34" charset="0"/>
                        </a:rPr>
                        <a:t>í</a:t>
                      </a:r>
                      <a:r>
                        <a:rPr kumimoji="0" lang="en-US" altLang="en-US" sz="1400" b="0" i="0" u="none" strike="noStrike" cap="none" normalizeH="0" baseline="0">
                          <a:ln>
                            <a:noFill/>
                          </a:ln>
                          <a:solidFill>
                            <a:srgbClr val="404040"/>
                          </a:solidFill>
                          <a:effectLst/>
                          <a:latin typeface="Arial" panose="020B0604020202020204" pitchFamily="34" charset="0"/>
                        </a:rPr>
                        <a:t> kinh ph</a:t>
                      </a:r>
                      <a:r>
                        <a:rPr kumimoji="0" lang="en-US" altLang="en-US" sz="1400" b="0" i="0" u="none" strike="noStrike" cap="none" normalizeH="0" baseline="0">
                          <a:ln>
                            <a:noFill/>
                          </a:ln>
                          <a:solidFill>
                            <a:srgbClr val="404040"/>
                          </a:solidFill>
                          <a:effectLst/>
                          <a:latin typeface="Trebuchet MS" panose="020B0603020202020204" pitchFamily="34" charset="0"/>
                        </a:rPr>
                        <a:t>í</a:t>
                      </a:r>
                      <a:r>
                        <a:rPr kumimoji="0" lang="en-US" altLang="en-US" sz="1400" b="0" i="0" u="none" strike="noStrike" cap="none" normalizeH="0" baseline="0">
                          <a:ln>
                            <a:noFill/>
                          </a:ln>
                          <a:solidFill>
                            <a:srgbClr val="404040"/>
                          </a:solidFill>
                          <a:effectLst/>
                          <a:latin typeface="Arial" panose="020B0604020202020204" pitchFamily="34" charset="0"/>
                        </a:rPr>
                        <a:t>, đầu tư cơ sở vật chất, thiết bị dạy học, bảo đảm điều kiện thực hiện dạy học 2 buổi/ng</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y ở lớp 1 từ năm học 2020 - 2021 v</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 ở c</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 lớp học kh</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 theo lộ tr</a:t>
                      </a:r>
                      <a:r>
                        <a:rPr kumimoji="0" lang="en-US" altLang="en-US" sz="1400" b="0" i="0" u="none" strike="noStrike" cap="none" normalizeH="0" baseline="0">
                          <a:ln>
                            <a:noFill/>
                          </a:ln>
                          <a:solidFill>
                            <a:srgbClr val="404040"/>
                          </a:solidFill>
                          <a:effectLst/>
                          <a:latin typeface="Trebuchet MS" panose="020B0603020202020204" pitchFamily="34" charset="0"/>
                        </a:rPr>
                        <a:t>ì</a:t>
                      </a:r>
                      <a:r>
                        <a:rPr kumimoji="0" lang="en-US" altLang="en-US" sz="1400" b="0" i="0" u="none" strike="noStrike" cap="none" normalizeH="0" baseline="0">
                          <a:ln>
                            <a:noFill/>
                          </a:ln>
                          <a:solidFill>
                            <a:srgbClr val="404040"/>
                          </a:solidFill>
                          <a:effectLst/>
                          <a:latin typeface="Arial" panose="020B0604020202020204" pitchFamily="34" charset="0"/>
                        </a:rPr>
                        <a:t>nh được quy định tại Nghị quyết số 51/2017/QH14 ng</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y 21/11/2017 của Quốc hội v</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 Thông tư số 32/2018/TT-BGDĐT ng</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y 26/12/2018 của Bộ trưởng Bộ GDĐT.</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400" b="0" i="0" u="none" strike="noStrike" cap="none" normalizeH="0" baseline="0">
                          <a:ln>
                            <a:noFill/>
                          </a:ln>
                          <a:solidFill>
                            <a:srgbClr val="404040"/>
                          </a:solidFill>
                          <a:effectLst/>
                          <a:latin typeface="Arial" panose="020B0604020202020204" pitchFamily="34" charset="0"/>
                        </a:rPr>
                        <a:t>- Chỉ đạo c</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 phòng gi</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o dục v</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 đ</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o tạo xây dựng kế hoạch v</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 triển khai tổ chức dạy học ở lớp 1 từ năm học 2020 -2021.</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400" b="0" i="0" u="none" strike="noStrike" cap="none" normalizeH="0" baseline="0">
                          <a:ln>
                            <a:noFill/>
                          </a:ln>
                          <a:solidFill>
                            <a:srgbClr val="404040"/>
                          </a:solidFill>
                          <a:effectLst/>
                          <a:latin typeface="Arial" panose="020B0604020202020204" pitchFamily="34" charset="0"/>
                        </a:rPr>
                        <a:t>- Thanh tra, kiểm tra, tư vấn, hỗ trợ việc thực hiện triển khai tổ chức dạy học lớp 1 từ năm học 2020 -2021 trên địa b</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n tỉnh.</a:t>
                      </a:r>
                      <a:endParaRPr kumimoji="0" lang="en-US" altLang="en-US" sz="1400" b="1" i="0" u="none" strike="noStrike" cap="none" normalizeH="0" baseline="0">
                        <a:ln>
                          <a:noFill/>
                        </a:ln>
                        <a:solidFill>
                          <a:srgbClr val="404040"/>
                        </a:solidFill>
                        <a:effectLst/>
                        <a:latin typeface="Arial" panose="020B0604020202020204" pitchFamily="34" charset="0"/>
                      </a:endParaRP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400" b="1" i="0" u="none" strike="noStrike" cap="none" normalizeH="0" baseline="0">
                          <a:ln>
                            <a:noFill/>
                          </a:ln>
                          <a:solidFill>
                            <a:srgbClr val="404040"/>
                          </a:solidFill>
                          <a:effectLst/>
                          <a:latin typeface="Arial" panose="020B0604020202020204" pitchFamily="34" charset="0"/>
                        </a:rPr>
                        <a:t>2. Đối với phòng gi</a:t>
                      </a:r>
                      <a:r>
                        <a:rPr kumimoji="0" lang="en-US" altLang="en-US" sz="1400" b="1" i="0" u="none" strike="noStrike" cap="none" normalizeH="0" baseline="0">
                          <a:ln>
                            <a:noFill/>
                          </a:ln>
                          <a:solidFill>
                            <a:srgbClr val="404040"/>
                          </a:solidFill>
                          <a:effectLst/>
                          <a:latin typeface="Trebuchet MS" panose="020B0603020202020204" pitchFamily="34" charset="0"/>
                        </a:rPr>
                        <a:t>á</a:t>
                      </a:r>
                      <a:r>
                        <a:rPr kumimoji="0" lang="en-US" altLang="en-US" sz="1400" b="1" i="0" u="none" strike="noStrike" cap="none" normalizeH="0" baseline="0">
                          <a:ln>
                            <a:noFill/>
                          </a:ln>
                          <a:solidFill>
                            <a:srgbClr val="404040"/>
                          </a:solidFill>
                          <a:effectLst/>
                          <a:latin typeface="Arial" panose="020B0604020202020204" pitchFamily="34" charset="0"/>
                        </a:rPr>
                        <a:t>o dục v</a:t>
                      </a:r>
                      <a:r>
                        <a:rPr kumimoji="0" lang="en-US" altLang="en-US" sz="1400" b="1" i="0" u="none" strike="noStrike" cap="none" normalizeH="0" baseline="0">
                          <a:ln>
                            <a:noFill/>
                          </a:ln>
                          <a:solidFill>
                            <a:srgbClr val="404040"/>
                          </a:solidFill>
                          <a:effectLst/>
                          <a:latin typeface="Trebuchet MS" panose="020B0603020202020204" pitchFamily="34" charset="0"/>
                        </a:rPr>
                        <a:t>à</a:t>
                      </a:r>
                      <a:r>
                        <a:rPr kumimoji="0" lang="en-US" altLang="en-US" sz="1400" b="1" i="0" u="none" strike="noStrike" cap="none" normalizeH="0" baseline="0">
                          <a:ln>
                            <a:noFill/>
                          </a:ln>
                          <a:solidFill>
                            <a:srgbClr val="404040"/>
                          </a:solidFill>
                          <a:effectLst/>
                          <a:latin typeface="Arial" panose="020B0604020202020204" pitchFamily="34" charset="0"/>
                        </a:rPr>
                        <a:t> đ</a:t>
                      </a:r>
                      <a:r>
                        <a:rPr kumimoji="0" lang="en-US" altLang="en-US" sz="1400" b="1" i="0" u="none" strike="noStrike" cap="none" normalizeH="0" baseline="0">
                          <a:ln>
                            <a:noFill/>
                          </a:ln>
                          <a:solidFill>
                            <a:srgbClr val="404040"/>
                          </a:solidFill>
                          <a:effectLst/>
                          <a:latin typeface="Trebuchet MS" panose="020B0603020202020204" pitchFamily="34" charset="0"/>
                        </a:rPr>
                        <a:t>à</a:t>
                      </a:r>
                      <a:r>
                        <a:rPr kumimoji="0" lang="en-US" altLang="en-US" sz="1400" b="1" i="0" u="none" strike="noStrike" cap="none" normalizeH="0" baseline="0">
                          <a:ln>
                            <a:noFill/>
                          </a:ln>
                          <a:solidFill>
                            <a:srgbClr val="404040"/>
                          </a:solidFill>
                          <a:effectLst/>
                          <a:latin typeface="Arial" panose="020B0604020202020204" pitchFamily="34" charset="0"/>
                        </a:rPr>
                        <a:t>o tạo</a:t>
                      </a:r>
                      <a:endParaRPr kumimoji="0" lang="en-US" altLang="en-US" sz="1400" b="0" i="0" u="none" strike="noStrike" cap="none" normalizeH="0" baseline="0">
                        <a:ln>
                          <a:noFill/>
                        </a:ln>
                        <a:solidFill>
                          <a:srgbClr val="404040"/>
                        </a:solidFill>
                        <a:effectLst/>
                        <a:latin typeface="Arial" panose="020B0604020202020204" pitchFamily="34" charset="0"/>
                      </a:endParaRP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400" b="0" i="0" u="none" strike="noStrike" cap="none" normalizeH="0" baseline="0">
                          <a:ln>
                            <a:noFill/>
                          </a:ln>
                          <a:solidFill>
                            <a:srgbClr val="404040"/>
                          </a:solidFill>
                          <a:effectLst/>
                          <a:latin typeface="Arial" panose="020B0604020202020204" pitchFamily="34" charset="0"/>
                        </a:rPr>
                        <a:t>- Tham mưu cho cấp ủy đảng, ch</a:t>
                      </a:r>
                      <a:r>
                        <a:rPr kumimoji="0" lang="en-US" altLang="en-US" sz="1400" b="0" i="0" u="none" strike="noStrike" cap="none" normalizeH="0" baseline="0">
                          <a:ln>
                            <a:noFill/>
                          </a:ln>
                          <a:solidFill>
                            <a:srgbClr val="404040"/>
                          </a:solidFill>
                          <a:effectLst/>
                          <a:latin typeface="Trebuchet MS" panose="020B0603020202020204" pitchFamily="34" charset="0"/>
                        </a:rPr>
                        <a:t>í</a:t>
                      </a:r>
                      <a:r>
                        <a:rPr kumimoji="0" lang="en-US" altLang="en-US" sz="1400" b="0" i="0" u="none" strike="noStrike" cap="none" normalizeH="0" baseline="0">
                          <a:ln>
                            <a:noFill/>
                          </a:ln>
                          <a:solidFill>
                            <a:srgbClr val="404040"/>
                          </a:solidFill>
                          <a:effectLst/>
                          <a:latin typeface="Arial" panose="020B0604020202020204" pitchFamily="34" charset="0"/>
                        </a:rPr>
                        <a:t>nh quyền xây dựng chuẩn bị đủ c</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 điều kiện dạy học 2 buổi/ ng</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y ở lớp 1 từ năm học 2020 -2021 v</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 ở c</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 lớp học kh</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 theo lộ tr</a:t>
                      </a:r>
                      <a:r>
                        <a:rPr kumimoji="0" lang="en-US" altLang="en-US" sz="1400" b="0" i="0" u="none" strike="noStrike" cap="none" normalizeH="0" baseline="0">
                          <a:ln>
                            <a:noFill/>
                          </a:ln>
                          <a:solidFill>
                            <a:srgbClr val="404040"/>
                          </a:solidFill>
                          <a:effectLst/>
                          <a:latin typeface="Trebuchet MS" panose="020B0603020202020204" pitchFamily="34" charset="0"/>
                        </a:rPr>
                        <a:t>ì</a:t>
                      </a:r>
                      <a:r>
                        <a:rPr kumimoji="0" lang="en-US" altLang="en-US" sz="1400" b="0" i="0" u="none" strike="noStrike" cap="none" normalizeH="0" baseline="0">
                          <a:ln>
                            <a:noFill/>
                          </a:ln>
                          <a:solidFill>
                            <a:srgbClr val="404040"/>
                          </a:solidFill>
                          <a:effectLst/>
                          <a:latin typeface="Arial" panose="020B0604020202020204" pitchFamily="34" charset="0"/>
                        </a:rPr>
                        <a:t>nh được quy định tại Nghị quyết số 51/2017/QH14 ng</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y 21/11/2017 của Quốc hội v</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 Thông tư số 32/2018/TT-BGDĐT ng</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y 26/12/2018 của Bộ trưởng Bộ GDĐT.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400" b="0" i="0" u="none" strike="noStrike" cap="none" normalizeH="0" baseline="0">
                          <a:ln>
                            <a:noFill/>
                          </a:ln>
                          <a:solidFill>
                            <a:srgbClr val="404040"/>
                          </a:solidFill>
                          <a:effectLst/>
                          <a:latin typeface="Arial" panose="020B0604020202020204" pitchFamily="34" charset="0"/>
                        </a:rPr>
                        <a:t>- Chỉ đạo c</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 cơ sở gi</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o dục tiểu học trên địa b</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n xây dựng kế hoạch đảm bảo về cơ sở vật chất, đội ngũ gi</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o viên, kế hoạch dạy học, sắp xếp thời kh</a:t>
                      </a:r>
                      <a:r>
                        <a:rPr kumimoji="0" lang="en-US" altLang="en-US" sz="1400" b="0" i="0" u="none" strike="noStrike" cap="none" normalizeH="0" baseline="0">
                          <a:ln>
                            <a:noFill/>
                          </a:ln>
                          <a:solidFill>
                            <a:srgbClr val="404040"/>
                          </a:solidFill>
                          <a:effectLst/>
                          <a:latin typeface="Trebuchet MS" panose="020B0603020202020204" pitchFamily="34" charset="0"/>
                        </a:rPr>
                        <a:t>ó</a:t>
                      </a:r>
                      <a:r>
                        <a:rPr kumimoji="0" lang="en-US" altLang="en-US" sz="1400" b="0" i="0" u="none" strike="noStrike" cap="none" normalizeH="0" baseline="0">
                          <a:ln>
                            <a:noFill/>
                          </a:ln>
                          <a:solidFill>
                            <a:srgbClr val="404040"/>
                          </a:solidFill>
                          <a:effectLst/>
                          <a:latin typeface="Arial" panose="020B0604020202020204" pitchFamily="34" charset="0"/>
                        </a:rPr>
                        <a:t>a biểu,... theo hướng ưu tiên tổ chức dạy học 2 buổi/ng</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y cho c</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 lớp thực hiện CTGDPT 2018; trước mắt, c</a:t>
                      </a:r>
                      <a:r>
                        <a:rPr kumimoji="0" lang="en-US" altLang="en-US" sz="1400" b="0" i="0" u="none" strike="noStrike" cap="none" normalizeH="0" baseline="0">
                          <a:ln>
                            <a:noFill/>
                          </a:ln>
                          <a:solidFill>
                            <a:srgbClr val="404040"/>
                          </a:solidFill>
                          <a:effectLst/>
                          <a:latin typeface="Trebuchet MS" panose="020B0603020202020204" pitchFamily="34" charset="0"/>
                        </a:rPr>
                        <a:t>ó</a:t>
                      </a:r>
                      <a:r>
                        <a:rPr kumimoji="0" lang="en-US" altLang="en-US" sz="1400" b="0" i="0" u="none" strike="noStrike" cap="none" normalizeH="0" baseline="0">
                          <a:ln>
                            <a:noFill/>
                          </a:ln>
                          <a:solidFill>
                            <a:srgbClr val="404040"/>
                          </a:solidFill>
                          <a:effectLst/>
                          <a:latin typeface="Arial" panose="020B0604020202020204" pitchFamily="34" charset="0"/>
                        </a:rPr>
                        <a:t> kế hoạch, lộ tr</a:t>
                      </a:r>
                      <a:r>
                        <a:rPr kumimoji="0" lang="en-US" altLang="en-US" sz="1400" b="0" i="0" u="none" strike="noStrike" cap="none" normalizeH="0" baseline="0">
                          <a:ln>
                            <a:noFill/>
                          </a:ln>
                          <a:solidFill>
                            <a:srgbClr val="404040"/>
                          </a:solidFill>
                          <a:effectLst/>
                          <a:latin typeface="Trebuchet MS" panose="020B0603020202020204" pitchFamily="34" charset="0"/>
                        </a:rPr>
                        <a:t>ì</a:t>
                      </a:r>
                      <a:r>
                        <a:rPr kumimoji="0" lang="en-US" altLang="en-US" sz="1400" b="0" i="0" u="none" strike="noStrike" cap="none" normalizeH="0" baseline="0">
                          <a:ln>
                            <a:noFill/>
                          </a:ln>
                          <a:solidFill>
                            <a:srgbClr val="404040"/>
                          </a:solidFill>
                          <a:effectLst/>
                          <a:latin typeface="Arial" panose="020B0604020202020204" pitchFamily="34" charset="0"/>
                        </a:rPr>
                        <a:t>nh bảo đảm 100% học sinh khối lớp 1 từ năm học 2020 - 2021 được học 2 buổi/ng</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y.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400" b="0" i="0" u="none" strike="noStrike" cap="none" normalizeH="0" baseline="0">
                          <a:ln>
                            <a:noFill/>
                          </a:ln>
                          <a:solidFill>
                            <a:srgbClr val="404040"/>
                          </a:solidFill>
                          <a:effectLst/>
                          <a:latin typeface="Arial" panose="020B0604020202020204" pitchFamily="34" charset="0"/>
                        </a:rPr>
                        <a:t>- Kiểm tra, gi</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m s</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t việc tổ chức dạy học 2 buổi/ ng</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y v</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 hoạt động b</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n tr</a:t>
                      </a:r>
                      <a:r>
                        <a:rPr kumimoji="0" lang="en-US" altLang="en-US" sz="1400" b="0" i="0" u="none" strike="noStrike" cap="none" normalizeH="0" baseline="0">
                          <a:ln>
                            <a:noFill/>
                          </a:ln>
                          <a:solidFill>
                            <a:srgbClr val="404040"/>
                          </a:solidFill>
                          <a:effectLst/>
                          <a:latin typeface="Trebuchet MS" panose="020B0603020202020204" pitchFamily="34" charset="0"/>
                        </a:rPr>
                        <a:t>ú</a:t>
                      </a:r>
                      <a:r>
                        <a:rPr kumimoji="0" lang="en-US" altLang="en-US" sz="1400" b="0" i="0" u="none" strike="noStrike" cap="none" normalizeH="0" baseline="0">
                          <a:ln>
                            <a:noFill/>
                          </a:ln>
                          <a:solidFill>
                            <a:srgbClr val="404040"/>
                          </a:solidFill>
                          <a:effectLst/>
                          <a:latin typeface="Arial" panose="020B0604020202020204" pitchFamily="34" charset="0"/>
                        </a:rPr>
                        <a:t> (nếu c</a:t>
                      </a:r>
                      <a:r>
                        <a:rPr kumimoji="0" lang="en-US" altLang="en-US" sz="1400" b="0" i="0" u="none" strike="noStrike" cap="none" normalizeH="0" baseline="0">
                          <a:ln>
                            <a:noFill/>
                          </a:ln>
                          <a:solidFill>
                            <a:srgbClr val="404040"/>
                          </a:solidFill>
                          <a:effectLst/>
                          <a:latin typeface="Trebuchet MS" panose="020B0603020202020204" pitchFamily="34" charset="0"/>
                        </a:rPr>
                        <a:t>ó</a:t>
                      </a:r>
                      <a:r>
                        <a:rPr kumimoji="0" lang="en-US" altLang="en-US" sz="1400" b="0" i="0" u="none" strike="noStrike" cap="none" normalizeH="0" baseline="0">
                          <a:ln>
                            <a:noFill/>
                          </a:ln>
                          <a:solidFill>
                            <a:srgbClr val="404040"/>
                          </a:solidFill>
                          <a:effectLst/>
                          <a:latin typeface="Arial" panose="020B0604020202020204" pitchFamily="34" charset="0"/>
                        </a:rPr>
                        <a:t>) tại c</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 cơ sở gi</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o dục tiểu học nhằm bảo đảm học sinh ho</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n th</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nh nội dung học tập tại lớp v</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 được tham gia c</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 hoạt động gi</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o dục kh</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 một c</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ch thiết thực, hiệu quả.</a:t>
                      </a:r>
                      <a:endParaRPr kumimoji="0" lang="en-US" altLang="en-US" sz="1400" b="1" i="0" u="none" strike="noStrike" cap="none" normalizeH="0" baseline="0">
                        <a:ln>
                          <a:noFill/>
                        </a:ln>
                        <a:solidFill>
                          <a:srgbClr val="404040"/>
                        </a:solidFill>
                        <a:effectLst/>
                        <a:latin typeface="Arial" panose="020B0604020202020204" pitchFamily="34" charset="0"/>
                      </a:endParaRP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400" b="1" i="0" u="none" strike="noStrike" cap="none" normalizeH="0" baseline="0">
                          <a:ln>
                            <a:noFill/>
                          </a:ln>
                          <a:solidFill>
                            <a:srgbClr val="404040"/>
                          </a:solidFill>
                          <a:effectLst/>
                          <a:latin typeface="Arial" panose="020B0604020202020204" pitchFamily="34" charset="0"/>
                        </a:rPr>
                        <a:t>	3. Đối với c</a:t>
                      </a:r>
                      <a:r>
                        <a:rPr kumimoji="0" lang="en-US" altLang="en-US" sz="1400" b="1" i="0" u="none" strike="noStrike" cap="none" normalizeH="0" baseline="0">
                          <a:ln>
                            <a:noFill/>
                          </a:ln>
                          <a:solidFill>
                            <a:srgbClr val="404040"/>
                          </a:solidFill>
                          <a:effectLst/>
                          <a:latin typeface="Trebuchet MS" panose="020B0603020202020204" pitchFamily="34" charset="0"/>
                        </a:rPr>
                        <a:t>á</a:t>
                      </a:r>
                      <a:r>
                        <a:rPr kumimoji="0" lang="en-US" altLang="en-US" sz="1400" b="1" i="0" u="none" strike="noStrike" cap="none" normalizeH="0" baseline="0">
                          <a:ln>
                            <a:noFill/>
                          </a:ln>
                          <a:solidFill>
                            <a:srgbClr val="404040"/>
                          </a:solidFill>
                          <a:effectLst/>
                          <a:latin typeface="Arial" panose="020B0604020202020204" pitchFamily="34" charset="0"/>
                        </a:rPr>
                        <a:t>c cơ sở gi</a:t>
                      </a:r>
                      <a:r>
                        <a:rPr kumimoji="0" lang="en-US" altLang="en-US" sz="1400" b="1" i="0" u="none" strike="noStrike" cap="none" normalizeH="0" baseline="0">
                          <a:ln>
                            <a:noFill/>
                          </a:ln>
                          <a:solidFill>
                            <a:srgbClr val="404040"/>
                          </a:solidFill>
                          <a:effectLst/>
                          <a:latin typeface="Trebuchet MS" panose="020B0603020202020204" pitchFamily="34" charset="0"/>
                        </a:rPr>
                        <a:t>á</a:t>
                      </a:r>
                      <a:r>
                        <a:rPr kumimoji="0" lang="en-US" altLang="en-US" sz="1400" b="1" i="0" u="none" strike="noStrike" cap="none" normalizeH="0" baseline="0">
                          <a:ln>
                            <a:noFill/>
                          </a:ln>
                          <a:solidFill>
                            <a:srgbClr val="404040"/>
                          </a:solidFill>
                          <a:effectLst/>
                          <a:latin typeface="Arial" panose="020B0604020202020204" pitchFamily="34" charset="0"/>
                        </a:rPr>
                        <a:t>o dục tiểu học </a:t>
                      </a:r>
                      <a:endParaRPr kumimoji="0" lang="en-US" altLang="en-US" sz="1400" b="0" i="0" u="none" strike="noStrike" cap="none" normalizeH="0" baseline="0">
                        <a:ln>
                          <a:noFill/>
                        </a:ln>
                        <a:solidFill>
                          <a:srgbClr val="404040"/>
                        </a:solidFill>
                        <a:effectLst/>
                        <a:latin typeface="Arial" panose="020B0604020202020204" pitchFamily="34" charset="0"/>
                      </a:endParaRP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400" b="0" i="0" u="none" strike="noStrike" cap="none" normalizeH="0" baseline="0">
                          <a:ln>
                            <a:noFill/>
                          </a:ln>
                          <a:solidFill>
                            <a:srgbClr val="404040"/>
                          </a:solidFill>
                          <a:effectLst/>
                          <a:latin typeface="Arial" panose="020B0604020202020204" pitchFamily="34" charset="0"/>
                        </a:rPr>
                        <a:t>- Hiệu trưởng cơ sở gi</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o dục tiểu học chịu tr</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ch nhiệm về việc xây dựng kế hoạch dạy học 2 buổi/ ng</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y, quản l</a:t>
                      </a:r>
                      <a:r>
                        <a:rPr kumimoji="0" lang="en-US" altLang="en-US" sz="1400" b="0" i="0" u="none" strike="noStrike" cap="none" normalizeH="0" baseline="0">
                          <a:ln>
                            <a:noFill/>
                          </a:ln>
                          <a:solidFill>
                            <a:srgbClr val="404040"/>
                          </a:solidFill>
                          <a:effectLst/>
                          <a:latin typeface="Trebuchet MS" panose="020B0603020202020204" pitchFamily="34" charset="0"/>
                        </a:rPr>
                        <a:t>í</a:t>
                      </a:r>
                      <a:r>
                        <a:rPr kumimoji="0" lang="en-US" altLang="en-US" sz="1400" b="0" i="0" u="none" strike="noStrike" cap="none" normalizeH="0" baseline="0">
                          <a:ln>
                            <a:noFill/>
                          </a:ln>
                          <a:solidFill>
                            <a:srgbClr val="404040"/>
                          </a:solidFill>
                          <a:effectLst/>
                          <a:latin typeface="Arial" panose="020B0604020202020204" pitchFamily="34" charset="0"/>
                        </a:rPr>
                        <a:t> nội dung chất lượng dạy học v</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 c</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 hoạt động gi</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o dục.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400" b="0" i="0" u="none" strike="noStrike" cap="none" normalizeH="0" baseline="0">
                          <a:ln>
                            <a:noFill/>
                          </a:ln>
                          <a:solidFill>
                            <a:srgbClr val="404040"/>
                          </a:solidFill>
                          <a:effectLst/>
                          <a:latin typeface="Arial" panose="020B0604020202020204" pitchFamily="34" charset="0"/>
                        </a:rPr>
                        <a:t>- Xây dựng kế hoạch thực hiện dạy học 2 buổi/ng</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y ở lớp 1 từ năm học 2020 - 2021 v</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 ở c</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 lớp học kh</a:t>
                      </a:r>
                      <a:r>
                        <a:rPr kumimoji="0" lang="en-US" altLang="en-US" sz="1400" b="0" i="0" u="none" strike="noStrike" cap="none" normalizeH="0" baseline="0">
                          <a:ln>
                            <a:noFill/>
                          </a:ln>
                          <a:solidFill>
                            <a:srgbClr val="404040"/>
                          </a:solidFill>
                          <a:effectLst/>
                          <a:latin typeface="Trebuchet MS" panose="020B0603020202020204" pitchFamily="34" charset="0"/>
                        </a:rPr>
                        <a:t>á</a:t>
                      </a:r>
                      <a:r>
                        <a:rPr kumimoji="0" lang="en-US" altLang="en-US" sz="1400" b="0" i="0" u="none" strike="noStrike" cap="none" normalizeH="0" baseline="0">
                          <a:ln>
                            <a:noFill/>
                          </a:ln>
                          <a:solidFill>
                            <a:srgbClr val="404040"/>
                          </a:solidFill>
                          <a:effectLst/>
                          <a:latin typeface="Arial" panose="020B0604020202020204" pitchFamily="34" charset="0"/>
                        </a:rPr>
                        <a:t>c theo lộ tr</a:t>
                      </a:r>
                      <a:r>
                        <a:rPr kumimoji="0" lang="en-US" altLang="en-US" sz="1400" b="0" i="0" u="none" strike="noStrike" cap="none" normalizeH="0" baseline="0">
                          <a:ln>
                            <a:noFill/>
                          </a:ln>
                          <a:solidFill>
                            <a:srgbClr val="404040"/>
                          </a:solidFill>
                          <a:effectLst/>
                          <a:latin typeface="Trebuchet MS" panose="020B0603020202020204" pitchFamily="34" charset="0"/>
                        </a:rPr>
                        <a:t>ì</a:t>
                      </a:r>
                      <a:r>
                        <a:rPr kumimoji="0" lang="en-US" altLang="en-US" sz="1400" b="0" i="0" u="none" strike="noStrike" cap="none" normalizeH="0" baseline="0">
                          <a:ln>
                            <a:noFill/>
                          </a:ln>
                          <a:solidFill>
                            <a:srgbClr val="404040"/>
                          </a:solidFill>
                          <a:effectLst/>
                          <a:latin typeface="Arial" panose="020B0604020202020204" pitchFamily="34" charset="0"/>
                        </a:rPr>
                        <a:t>nh được quy định tại Nghị quyết số 51/2017/QH14 ng</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y 21/11/2017 của Quốc hội, Thông tư số 32/2018/TT-BGDĐT ng</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y 26/12/2018 của Bộ trưởng Bộ GDĐT v</a:t>
                      </a:r>
                      <a:r>
                        <a:rPr kumimoji="0" lang="en-US" altLang="en-US" sz="1400" b="0" i="0" u="none" strike="noStrike" cap="none" normalizeH="0" baseline="0">
                          <a:ln>
                            <a:noFill/>
                          </a:ln>
                          <a:solidFill>
                            <a:srgbClr val="404040"/>
                          </a:solidFill>
                          <a:effectLst/>
                          <a:latin typeface="Trebuchet MS" panose="020B0603020202020204" pitchFamily="34" charset="0"/>
                        </a:rPr>
                        <a:t>à</a:t>
                      </a:r>
                      <a:r>
                        <a:rPr kumimoji="0" lang="en-US" altLang="en-US" sz="1400" b="0" i="0" u="none" strike="noStrike" cap="none" normalizeH="0" baseline="0">
                          <a:ln>
                            <a:noFill/>
                          </a:ln>
                          <a:solidFill>
                            <a:srgbClr val="404040"/>
                          </a:solidFill>
                          <a:effectLst/>
                          <a:latin typeface="Arial" panose="020B0604020202020204" pitchFamily="34" charset="0"/>
                        </a:rPr>
                        <a:t> kế hoạch của địa phương.</a:t>
                      </a:r>
                      <a:r>
                        <a:rPr kumimoji="0" lang="en-US" altLang="en-US" sz="1400" b="0" i="0" u="none" strike="noStrike" cap="none" normalizeH="0" baseline="0">
                          <a:ln>
                            <a:noFill/>
                          </a:ln>
                          <a:solidFill>
                            <a:srgbClr val="404040"/>
                          </a:solidFill>
                          <a:effectLst/>
                          <a:latin typeface="Trebuchet MS" panose="020B0603020202020204" pitchFamily="34" charset="0"/>
                        </a:rPr>
                        <a:t> </a:t>
                      </a:r>
                      <a:endParaRPr kumimoji="0" lang="vi-VN" altLang="en-US" sz="1400" b="0" i="0" u="none" strike="noStrike" cap="none" normalizeH="0" baseline="0">
                        <a:ln>
                          <a:noFill/>
                        </a:ln>
                        <a:solidFill>
                          <a:srgbClr val="404040"/>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2419953940"/>
                  </a:ext>
                </a:extLst>
              </a:tr>
            </a:tbl>
          </a:graphicData>
        </a:graphic>
      </p:graphicFrame>
      <p:sp>
        <p:nvSpPr>
          <p:cNvPr id="261130" name="Text Box 10">
            <a:extLst>
              <a:ext uri="{FF2B5EF4-FFF2-40B4-BE49-F238E27FC236}">
                <a16:creationId xmlns:a16="http://schemas.microsoft.com/office/drawing/2014/main" xmlns="" id="{43C1DF9C-1FE7-48E7-8768-58F26C58C4AE}"/>
              </a:ext>
            </a:extLst>
          </p:cNvPr>
          <p:cNvSpPr txBox="1">
            <a:spLocks noChangeArrowheads="1"/>
          </p:cNvSpPr>
          <p:nvPr/>
        </p:nvSpPr>
        <p:spPr bwMode="auto">
          <a:xfrm>
            <a:off x="1266825" y="0"/>
            <a:ext cx="103044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33CC"/>
                </a:solidFill>
              </a:rPr>
              <a:t>HƯỚNG DẪN TỔ CHỨC DẠY HỌC LỚP 1 THEO CT GDPT 2018</a:t>
            </a:r>
          </a:p>
          <a:p>
            <a:pPr algn="ctr"/>
            <a:r>
              <a:rPr lang="en-US" altLang="en-US" b="1">
                <a:solidFill>
                  <a:srgbClr val="0033CC"/>
                </a:solidFill>
              </a:rPr>
              <a:t>(Công văn 3866/BGDĐT-GDTH)</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2">
            <a:extLst>
              <a:ext uri="{FF2B5EF4-FFF2-40B4-BE49-F238E27FC236}">
                <a16:creationId xmlns:a16="http://schemas.microsoft.com/office/drawing/2014/main" xmlns="" id="{7CEC654B-4849-446F-83B0-22F83B20F498}"/>
              </a:ext>
            </a:extLst>
          </p:cNvPr>
          <p:cNvSpPr>
            <a:spLocks noGrp="1"/>
          </p:cNvSpPr>
          <p:nvPr>
            <p:ph type="dt" sz="half" idx="10"/>
          </p:nvPr>
        </p:nvSpPr>
        <p:spPr/>
        <p:txBody>
          <a:bodyPr/>
          <a:lstStyle/>
          <a:p>
            <a:pPr>
              <a:defRPr/>
            </a:pPr>
            <a:fld id="{12148560-4858-4070-830A-F70258A48D3A}" type="datetime1">
              <a:rPr lang="en-US"/>
              <a:pPr>
                <a:defRPr/>
              </a:pPr>
              <a:t>3/25/2020</a:t>
            </a:fld>
            <a:endParaRPr lang="en-US"/>
          </a:p>
        </p:txBody>
      </p:sp>
      <p:graphicFrame>
        <p:nvGraphicFramePr>
          <p:cNvPr id="262160" name="Group 16">
            <a:extLst>
              <a:ext uri="{FF2B5EF4-FFF2-40B4-BE49-F238E27FC236}">
                <a16:creationId xmlns:a16="http://schemas.microsoft.com/office/drawing/2014/main" xmlns="" id="{689CED75-B9D1-4E49-BA47-EB184A1228BC}"/>
              </a:ext>
            </a:extLst>
          </p:cNvPr>
          <p:cNvGraphicFramePr>
            <a:graphicFrameLocks noGrp="1"/>
          </p:cNvGraphicFramePr>
          <p:nvPr>
            <p:ph/>
          </p:nvPr>
        </p:nvGraphicFramePr>
        <p:xfrm>
          <a:off x="317500" y="1071563"/>
          <a:ext cx="11622088" cy="5360987"/>
        </p:xfrm>
        <a:graphic>
          <a:graphicData uri="http://schemas.openxmlformats.org/drawingml/2006/table">
            <a:tbl>
              <a:tblPr/>
              <a:tblGrid>
                <a:gridCol w="1233488">
                  <a:extLst>
                    <a:ext uri="{9D8B030D-6E8A-4147-A177-3AD203B41FA5}">
                      <a16:colId xmlns:a16="http://schemas.microsoft.com/office/drawing/2014/main" xmlns="" val="1550197323"/>
                    </a:ext>
                  </a:extLst>
                </a:gridCol>
                <a:gridCol w="10388600">
                  <a:extLst>
                    <a:ext uri="{9D8B030D-6E8A-4147-A177-3AD203B41FA5}">
                      <a16:colId xmlns:a16="http://schemas.microsoft.com/office/drawing/2014/main" xmlns="" val="3989060510"/>
                    </a:ext>
                  </a:extLst>
                </a:gridCol>
              </a:tblGrid>
              <a:tr h="4710113">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l"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ko-KR" sz="1400" b="1" i="0" u="none" strike="noStrike" cap="none" normalizeH="0" baseline="0">
                          <a:ln>
                            <a:noFill/>
                          </a:ln>
                          <a:solidFill>
                            <a:srgbClr val="404040"/>
                          </a:solidFill>
                          <a:effectLst/>
                          <a:latin typeface="Arial" panose="020B0604020202020204" pitchFamily="34" charset="0"/>
                        </a:rPr>
                        <a:t>1. Định hướng về nội dung gi</a:t>
                      </a:r>
                      <a:r>
                        <a:rPr kumimoji="0" lang="vi-VN" altLang="ko-KR" sz="1400" b="1" i="0" u="none" strike="noStrike" cap="none" normalizeH="0" baseline="0">
                          <a:ln>
                            <a:noFill/>
                          </a:ln>
                          <a:solidFill>
                            <a:srgbClr val="404040"/>
                          </a:solidFill>
                          <a:effectLst/>
                          <a:latin typeface="Trebuchet MS" panose="020B0603020202020204" pitchFamily="34" charset="0"/>
                        </a:rPr>
                        <a:t>á</a:t>
                      </a:r>
                      <a:r>
                        <a:rPr kumimoji="0" lang="vi-VN" altLang="ko-KR" sz="1400" b="1" i="0" u="none" strike="noStrike" cap="none" normalizeH="0" baseline="0">
                          <a:ln>
                            <a:noFill/>
                          </a:ln>
                          <a:solidFill>
                            <a:srgbClr val="404040"/>
                          </a:solidFill>
                          <a:effectLst/>
                          <a:latin typeface="Arial" panose="020B0604020202020204" pitchFamily="34" charset="0"/>
                        </a:rPr>
                        <a:t>o dục của địa phương cấp tiểu học</a:t>
                      </a:r>
                      <a:endParaRPr kumimoji="0" lang="en-US" altLang="en-US" sz="1400" b="1" i="0" u="none" strike="noStrike" cap="none" normalizeH="0" baseline="0">
                        <a:ln>
                          <a:noFill/>
                        </a:ln>
                        <a:solidFill>
                          <a:srgbClr val="404040"/>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ko-KR" sz="1400" b="1" i="0" u="none" strike="noStrike" cap="none" normalizeH="0" baseline="0">
                          <a:ln>
                            <a:noFill/>
                          </a:ln>
                          <a:solidFill>
                            <a:srgbClr val="404040"/>
                          </a:solidFill>
                          <a:effectLst/>
                          <a:latin typeface="Arial" panose="020B0604020202020204" pitchFamily="34" charset="0"/>
                        </a:rPr>
                        <a:t>a) Theo CTGDPT 2018, nội dung gi</a:t>
                      </a:r>
                      <a:r>
                        <a:rPr kumimoji="0" lang="vi-VN" altLang="ko-KR" sz="1400" b="1" i="0" u="none" strike="noStrike" cap="none" normalizeH="0" baseline="0">
                          <a:ln>
                            <a:noFill/>
                          </a:ln>
                          <a:solidFill>
                            <a:srgbClr val="404040"/>
                          </a:solidFill>
                          <a:effectLst/>
                          <a:latin typeface="Trebuchet MS" panose="020B0603020202020204" pitchFamily="34" charset="0"/>
                        </a:rPr>
                        <a:t>á</a:t>
                      </a:r>
                      <a:r>
                        <a:rPr kumimoji="0" lang="vi-VN" altLang="ko-KR" sz="1400" b="1" i="0" u="none" strike="noStrike" cap="none" normalizeH="0" baseline="0">
                          <a:ln>
                            <a:noFill/>
                          </a:ln>
                          <a:solidFill>
                            <a:srgbClr val="404040"/>
                          </a:solidFill>
                          <a:effectLst/>
                          <a:latin typeface="Arial" panose="020B0604020202020204" pitchFamily="34" charset="0"/>
                        </a:rPr>
                        <a:t>o dục của địa phương cấp tiểu học cụ thể như sau</a:t>
                      </a:r>
                      <a:r>
                        <a:rPr kumimoji="0" lang="en-US" altLang="ko-KR" sz="1400" b="1" i="0" u="none" strike="noStrike" cap="none" normalizeH="0" baseline="0">
                          <a:ln>
                            <a:noFill/>
                          </a:ln>
                          <a:solidFill>
                            <a:srgbClr val="404040"/>
                          </a:solidFill>
                          <a:effectLst/>
                          <a:latin typeface="Arial" panose="020B0604020202020204" pitchFamily="34" charset="0"/>
                          <a:ea typeface="Gulim" panose="020B0600000101010101" pitchFamily="34" charset="-127"/>
                        </a:rPr>
                        <a:t>:</a:t>
                      </a:r>
                      <a:endParaRPr kumimoji="0" lang="vi-VN" altLang="ko-KR" sz="1400" b="1" i="0" u="none" strike="noStrike" cap="none" normalizeH="0" baseline="0">
                        <a:ln>
                          <a:noFill/>
                        </a:ln>
                        <a:solidFill>
                          <a:srgbClr val="404040"/>
                        </a:solidFill>
                        <a:effectLst/>
                        <a:latin typeface="Arial" panose="020B0604020202020204" pitchFamily="34" charset="0"/>
                      </a:endParaRP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ko-KR" sz="1400" b="0" i="0" u="none" strike="noStrike" cap="none" normalizeH="0" baseline="0">
                          <a:ln>
                            <a:noFill/>
                          </a:ln>
                          <a:solidFill>
                            <a:srgbClr val="404040"/>
                          </a:solidFill>
                          <a:effectLst/>
                          <a:latin typeface="Arial" panose="020B0604020202020204" pitchFamily="34" charset="0"/>
                        </a:rPr>
                        <a:t>- Về lịch sử h</a:t>
                      </a:r>
                      <a:r>
                        <a:rPr kumimoji="0" lang="vi-VN" altLang="ko-KR" sz="1400" b="0" i="0" u="none" strike="noStrike" cap="none" normalizeH="0" baseline="0">
                          <a:ln>
                            <a:noFill/>
                          </a:ln>
                          <a:solidFill>
                            <a:srgbClr val="404040"/>
                          </a:solidFill>
                          <a:effectLst/>
                          <a:latin typeface="Trebuchet MS" panose="020B0603020202020204" pitchFamily="34" charset="0"/>
                        </a:rPr>
                        <a:t>ì</a:t>
                      </a:r>
                      <a:r>
                        <a:rPr kumimoji="0" lang="vi-VN" altLang="ko-KR" sz="1400" b="0" i="0" u="none" strike="noStrike" cap="none" normalizeH="0" baseline="0">
                          <a:ln>
                            <a:noFill/>
                          </a:ln>
                          <a:solidFill>
                            <a:srgbClr val="404040"/>
                          </a:solidFill>
                          <a:effectLst/>
                          <a:latin typeface="Arial" panose="020B0604020202020204" pitchFamily="34" charset="0"/>
                        </a:rPr>
                        <a:t>nh th</a:t>
                      </a:r>
                      <a:r>
                        <a:rPr kumimoji="0" lang="vi-VN" altLang="ko-KR" sz="1400" b="0" i="0" u="none" strike="noStrike" cap="none" normalizeH="0" baseline="0">
                          <a:ln>
                            <a:noFill/>
                          </a:ln>
                          <a:solidFill>
                            <a:srgbClr val="404040"/>
                          </a:solidFill>
                          <a:effectLst/>
                          <a:latin typeface="Trebuchet MS" panose="020B0603020202020204" pitchFamily="34" charset="0"/>
                        </a:rPr>
                        <a:t>à</a:t>
                      </a:r>
                      <a:r>
                        <a:rPr kumimoji="0" lang="vi-VN" altLang="ko-KR" sz="1400" b="0" i="0" u="none" strike="noStrike" cap="none" normalizeH="0" baseline="0">
                          <a:ln>
                            <a:noFill/>
                          </a:ln>
                          <a:solidFill>
                            <a:srgbClr val="404040"/>
                          </a:solidFill>
                          <a:effectLst/>
                          <a:latin typeface="Arial" panose="020B0604020202020204" pitchFamily="34" charset="0"/>
                        </a:rPr>
                        <a:t>nh v</a:t>
                      </a:r>
                      <a:r>
                        <a:rPr kumimoji="0" lang="vi-VN" altLang="ko-KR" sz="1400" b="0" i="0" u="none" strike="noStrike" cap="none" normalizeH="0" baseline="0">
                          <a:ln>
                            <a:noFill/>
                          </a:ln>
                          <a:solidFill>
                            <a:srgbClr val="404040"/>
                          </a:solidFill>
                          <a:effectLst/>
                          <a:latin typeface="Trebuchet MS" panose="020B0603020202020204" pitchFamily="34" charset="0"/>
                        </a:rPr>
                        <a:t>à</a:t>
                      </a:r>
                      <a:r>
                        <a:rPr kumimoji="0" lang="vi-VN" altLang="ko-KR" sz="1400" b="0" i="0" u="none" strike="noStrike" cap="none" normalizeH="0" baseline="0">
                          <a:ln>
                            <a:noFill/>
                          </a:ln>
                          <a:solidFill>
                            <a:srgbClr val="404040"/>
                          </a:solidFill>
                          <a:effectLst/>
                          <a:latin typeface="Arial" panose="020B0604020202020204" pitchFamily="34" charset="0"/>
                        </a:rPr>
                        <a:t> ph</a:t>
                      </a:r>
                      <a:r>
                        <a:rPr kumimoji="0" lang="vi-VN" altLang="ko-KR" sz="1400" b="0" i="0" u="none" strike="noStrike" cap="none" normalizeH="0" baseline="0">
                          <a:ln>
                            <a:noFill/>
                          </a:ln>
                          <a:solidFill>
                            <a:srgbClr val="404040"/>
                          </a:solidFill>
                          <a:effectLst/>
                          <a:latin typeface="Trebuchet MS" panose="020B0603020202020204" pitchFamily="34" charset="0"/>
                        </a:rPr>
                        <a:t>á</a:t>
                      </a:r>
                      <a:r>
                        <a:rPr kumimoji="0" lang="vi-VN" altLang="ko-KR" sz="1400" b="0" i="0" u="none" strike="noStrike" cap="none" normalizeH="0" baseline="0">
                          <a:ln>
                            <a:noFill/>
                          </a:ln>
                          <a:solidFill>
                            <a:srgbClr val="404040"/>
                          </a:solidFill>
                          <a:effectLst/>
                          <a:latin typeface="Arial" panose="020B0604020202020204" pitchFamily="34" charset="0"/>
                        </a:rPr>
                        <a:t>t triển, truyền thống quê hương; danh nhân văn h</a:t>
                      </a:r>
                      <a:r>
                        <a:rPr kumimoji="0" lang="vi-VN" altLang="ko-KR" sz="1400" b="0" i="0" u="none" strike="noStrike" cap="none" normalizeH="0" baseline="0">
                          <a:ln>
                            <a:noFill/>
                          </a:ln>
                          <a:solidFill>
                            <a:srgbClr val="404040"/>
                          </a:solidFill>
                          <a:effectLst/>
                          <a:latin typeface="Trebuchet MS" panose="020B0603020202020204" pitchFamily="34" charset="0"/>
                        </a:rPr>
                        <a:t>ó</a:t>
                      </a:r>
                      <a:r>
                        <a:rPr kumimoji="0" lang="vi-VN" altLang="ko-KR" sz="1400" b="0" i="0" u="none" strike="noStrike" cap="none" normalizeH="0" baseline="0">
                          <a:ln>
                            <a:noFill/>
                          </a:ln>
                          <a:solidFill>
                            <a:srgbClr val="404040"/>
                          </a:solidFill>
                          <a:effectLst/>
                          <a:latin typeface="Arial" panose="020B0604020202020204" pitchFamily="34" charset="0"/>
                        </a:rPr>
                        <a:t>a, lễ hội, nghệ thuật truyền thống, di t</a:t>
                      </a:r>
                      <a:r>
                        <a:rPr kumimoji="0" lang="vi-VN" altLang="ko-KR" sz="1400" b="0" i="0" u="none" strike="noStrike" cap="none" normalizeH="0" baseline="0">
                          <a:ln>
                            <a:noFill/>
                          </a:ln>
                          <a:solidFill>
                            <a:srgbClr val="404040"/>
                          </a:solidFill>
                          <a:effectLst/>
                          <a:latin typeface="Trebuchet MS" panose="020B0603020202020204" pitchFamily="34" charset="0"/>
                        </a:rPr>
                        <a:t>í</a:t>
                      </a:r>
                      <a:r>
                        <a:rPr kumimoji="0" lang="vi-VN" altLang="ko-KR" sz="1400" b="0" i="0" u="none" strike="noStrike" cap="none" normalizeH="0" baseline="0">
                          <a:ln>
                            <a:noFill/>
                          </a:ln>
                          <a:solidFill>
                            <a:srgbClr val="404040"/>
                          </a:solidFill>
                          <a:effectLst/>
                          <a:latin typeface="Arial" panose="020B0604020202020204" pitchFamily="34" charset="0"/>
                        </a:rPr>
                        <a:t>ch lịch sử, phong tục, tập qu</a:t>
                      </a:r>
                      <a:r>
                        <a:rPr kumimoji="0" lang="vi-VN" altLang="ko-KR" sz="1400" b="0" i="0" u="none" strike="noStrike" cap="none" normalizeH="0" baseline="0">
                          <a:ln>
                            <a:noFill/>
                          </a:ln>
                          <a:solidFill>
                            <a:srgbClr val="404040"/>
                          </a:solidFill>
                          <a:effectLst/>
                          <a:latin typeface="Trebuchet MS" panose="020B0603020202020204" pitchFamily="34" charset="0"/>
                        </a:rPr>
                        <a:t>á</a:t>
                      </a:r>
                      <a:r>
                        <a:rPr kumimoji="0" lang="vi-VN" altLang="ko-KR" sz="1400" b="0" i="0" u="none" strike="noStrike" cap="none" normalizeH="0" baseline="0">
                          <a:ln>
                            <a:noFill/>
                          </a:ln>
                          <a:solidFill>
                            <a:srgbClr val="404040"/>
                          </a:solidFill>
                          <a:effectLst/>
                          <a:latin typeface="Arial" panose="020B0604020202020204" pitchFamily="34" charset="0"/>
                        </a:rPr>
                        <a:t>n, nếp sống văn minh tại địa phương.</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ko-KR" sz="1400" b="0" i="0" u="none" strike="noStrike" cap="none" normalizeH="0" baseline="0">
                          <a:ln>
                            <a:noFill/>
                          </a:ln>
                          <a:solidFill>
                            <a:srgbClr val="404040"/>
                          </a:solidFill>
                          <a:effectLst/>
                          <a:latin typeface="Arial" panose="020B0604020202020204" pitchFamily="34" charset="0"/>
                        </a:rPr>
                        <a:t>- Về địa l</a:t>
                      </a:r>
                      <a:r>
                        <a:rPr kumimoji="0" lang="vi-VN" altLang="ko-KR" sz="1400" b="0" i="0" u="none" strike="noStrike" cap="none" normalizeH="0" baseline="0">
                          <a:ln>
                            <a:noFill/>
                          </a:ln>
                          <a:solidFill>
                            <a:srgbClr val="404040"/>
                          </a:solidFill>
                          <a:effectLst/>
                          <a:latin typeface="Trebuchet MS" panose="020B0603020202020204" pitchFamily="34" charset="0"/>
                        </a:rPr>
                        <a:t>í</a:t>
                      </a:r>
                      <a:r>
                        <a:rPr kumimoji="0" lang="vi-VN" altLang="ko-KR" sz="1400" b="0" i="0" u="none" strike="noStrike" cap="none" normalizeH="0" baseline="0">
                          <a:ln>
                            <a:noFill/>
                          </a:ln>
                          <a:solidFill>
                            <a:srgbClr val="404040"/>
                          </a:solidFill>
                          <a:effectLst/>
                          <a:latin typeface="Arial" panose="020B0604020202020204" pitchFamily="34" charset="0"/>
                        </a:rPr>
                        <a:t>, cảnh quan thiên nhiên, dân cư, kinh tế, xã hội; ng</a:t>
                      </a:r>
                      <a:r>
                        <a:rPr kumimoji="0" lang="vi-VN" altLang="ko-KR" sz="1400" b="0" i="0" u="none" strike="noStrike" cap="none" normalizeH="0" baseline="0">
                          <a:ln>
                            <a:noFill/>
                          </a:ln>
                          <a:solidFill>
                            <a:srgbClr val="404040"/>
                          </a:solidFill>
                          <a:effectLst/>
                          <a:latin typeface="Trebuchet MS" panose="020B0603020202020204" pitchFamily="34" charset="0"/>
                        </a:rPr>
                        <a:t>à</a:t>
                      </a:r>
                      <a:r>
                        <a:rPr kumimoji="0" lang="vi-VN" altLang="ko-KR" sz="1400" b="0" i="0" u="none" strike="noStrike" cap="none" normalizeH="0" baseline="0">
                          <a:ln>
                            <a:noFill/>
                          </a:ln>
                          <a:solidFill>
                            <a:srgbClr val="404040"/>
                          </a:solidFill>
                          <a:effectLst/>
                          <a:latin typeface="Arial" panose="020B0604020202020204" pitchFamily="34" charset="0"/>
                        </a:rPr>
                        <a:t>nh nghề, l</a:t>
                      </a:r>
                      <a:r>
                        <a:rPr kumimoji="0" lang="vi-VN" altLang="ko-KR" sz="1400" b="0" i="0" u="none" strike="noStrike" cap="none" normalizeH="0" baseline="0">
                          <a:ln>
                            <a:noFill/>
                          </a:ln>
                          <a:solidFill>
                            <a:srgbClr val="404040"/>
                          </a:solidFill>
                          <a:effectLst/>
                          <a:latin typeface="Trebuchet MS" panose="020B0603020202020204" pitchFamily="34" charset="0"/>
                        </a:rPr>
                        <a:t>à</a:t>
                      </a:r>
                      <a:r>
                        <a:rPr kumimoji="0" lang="vi-VN" altLang="ko-KR" sz="1400" b="0" i="0" u="none" strike="noStrike" cap="none" normalizeH="0" baseline="0">
                          <a:ln>
                            <a:noFill/>
                          </a:ln>
                          <a:solidFill>
                            <a:srgbClr val="404040"/>
                          </a:solidFill>
                          <a:effectLst/>
                          <a:latin typeface="Arial" panose="020B0604020202020204" pitchFamily="34" charset="0"/>
                        </a:rPr>
                        <a:t>ng nghề truyền thống của địa phương.</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ko-KR" sz="1400" b="0" i="0" u="none" strike="noStrike" cap="none" normalizeH="0" baseline="0">
                          <a:ln>
                            <a:noFill/>
                          </a:ln>
                          <a:solidFill>
                            <a:srgbClr val="404040"/>
                          </a:solidFill>
                          <a:effectLst/>
                          <a:latin typeface="Arial" panose="020B0604020202020204" pitchFamily="34" charset="0"/>
                        </a:rPr>
                        <a:t>- Một số nội dung về ch</a:t>
                      </a:r>
                      <a:r>
                        <a:rPr kumimoji="0" lang="vi-VN" altLang="ko-KR" sz="1400" b="0" i="0" u="none" strike="noStrike" cap="none" normalizeH="0" baseline="0">
                          <a:ln>
                            <a:noFill/>
                          </a:ln>
                          <a:solidFill>
                            <a:srgbClr val="404040"/>
                          </a:solidFill>
                          <a:effectLst/>
                          <a:latin typeface="Trebuchet MS" panose="020B0603020202020204" pitchFamily="34" charset="0"/>
                        </a:rPr>
                        <a:t>í</a:t>
                      </a:r>
                      <a:r>
                        <a:rPr kumimoji="0" lang="vi-VN" altLang="ko-KR" sz="1400" b="0" i="0" u="none" strike="noStrike" cap="none" normalizeH="0" baseline="0">
                          <a:ln>
                            <a:noFill/>
                          </a:ln>
                          <a:solidFill>
                            <a:srgbClr val="404040"/>
                          </a:solidFill>
                          <a:effectLst/>
                          <a:latin typeface="Arial" panose="020B0604020202020204" pitchFamily="34" charset="0"/>
                        </a:rPr>
                        <a:t>nh s</a:t>
                      </a:r>
                      <a:r>
                        <a:rPr kumimoji="0" lang="vi-VN" altLang="ko-KR" sz="1400" b="0" i="0" u="none" strike="noStrike" cap="none" normalizeH="0" baseline="0">
                          <a:ln>
                            <a:noFill/>
                          </a:ln>
                          <a:solidFill>
                            <a:srgbClr val="404040"/>
                          </a:solidFill>
                          <a:effectLst/>
                          <a:latin typeface="Trebuchet MS" panose="020B0603020202020204" pitchFamily="34" charset="0"/>
                        </a:rPr>
                        <a:t>á</a:t>
                      </a:r>
                      <a:r>
                        <a:rPr kumimoji="0" lang="vi-VN" altLang="ko-KR" sz="1400" b="0" i="0" u="none" strike="noStrike" cap="none" normalizeH="0" baseline="0">
                          <a:ln>
                            <a:noFill/>
                          </a:ln>
                          <a:solidFill>
                            <a:srgbClr val="404040"/>
                          </a:solidFill>
                          <a:effectLst/>
                          <a:latin typeface="Arial" panose="020B0604020202020204" pitchFamily="34" charset="0"/>
                        </a:rPr>
                        <a:t>ch an sinh xã hội; môi trường tự nhiên v</a:t>
                      </a:r>
                      <a:r>
                        <a:rPr kumimoji="0" lang="vi-VN" altLang="ko-KR" sz="1400" b="0" i="0" u="none" strike="noStrike" cap="none" normalizeH="0" baseline="0">
                          <a:ln>
                            <a:noFill/>
                          </a:ln>
                          <a:solidFill>
                            <a:srgbClr val="404040"/>
                          </a:solidFill>
                          <a:effectLst/>
                          <a:latin typeface="Trebuchet MS" panose="020B0603020202020204" pitchFamily="34" charset="0"/>
                        </a:rPr>
                        <a:t>à</a:t>
                      </a:r>
                      <a:r>
                        <a:rPr kumimoji="0" lang="vi-VN" altLang="ko-KR" sz="1400" b="0" i="0" u="none" strike="noStrike" cap="none" normalizeH="0" baseline="0">
                          <a:ln>
                            <a:noFill/>
                          </a:ln>
                          <a:solidFill>
                            <a:srgbClr val="404040"/>
                          </a:solidFill>
                          <a:effectLst/>
                          <a:latin typeface="Arial" panose="020B0604020202020204" pitchFamily="34" charset="0"/>
                        </a:rPr>
                        <a:t> bảo vệ môi trường tự nhiên tại địa phương.</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ko-KR" sz="1400" b="1" i="0" u="none" strike="noStrike" cap="none" normalizeH="0" baseline="0">
                          <a:ln>
                            <a:noFill/>
                          </a:ln>
                          <a:solidFill>
                            <a:srgbClr val="404040"/>
                          </a:solidFill>
                          <a:effectLst/>
                          <a:latin typeface="Arial" panose="020B0604020202020204" pitchFamily="34" charset="0"/>
                        </a:rPr>
                        <a:t>b) Ở cấp tiểu học, nội dung gi</a:t>
                      </a:r>
                      <a:r>
                        <a:rPr kumimoji="0" lang="vi-VN" altLang="ko-KR" sz="1400" b="1" i="0" u="none" strike="noStrike" cap="none" normalizeH="0" baseline="0">
                          <a:ln>
                            <a:noFill/>
                          </a:ln>
                          <a:solidFill>
                            <a:srgbClr val="404040"/>
                          </a:solidFill>
                          <a:effectLst/>
                          <a:latin typeface="Trebuchet MS" panose="020B0603020202020204" pitchFamily="34" charset="0"/>
                        </a:rPr>
                        <a:t>á</a:t>
                      </a:r>
                      <a:r>
                        <a:rPr kumimoji="0" lang="vi-VN" altLang="ko-KR" sz="1400" b="1" i="0" u="none" strike="noStrike" cap="none" normalizeH="0" baseline="0">
                          <a:ln>
                            <a:noFill/>
                          </a:ln>
                          <a:solidFill>
                            <a:srgbClr val="404040"/>
                          </a:solidFill>
                          <a:effectLst/>
                          <a:latin typeface="Arial" panose="020B0604020202020204" pitchFamily="34" charset="0"/>
                        </a:rPr>
                        <a:t>o dục của địa phương được t</a:t>
                      </a:r>
                      <a:r>
                        <a:rPr kumimoji="0" lang="vi-VN" altLang="ko-KR" sz="1400" b="1" i="0" u="none" strike="noStrike" cap="none" normalizeH="0" baseline="0">
                          <a:ln>
                            <a:noFill/>
                          </a:ln>
                          <a:solidFill>
                            <a:srgbClr val="404040"/>
                          </a:solidFill>
                          <a:effectLst/>
                          <a:latin typeface="Trebuchet MS" panose="020B0603020202020204" pitchFamily="34" charset="0"/>
                        </a:rPr>
                        <a:t>í</a:t>
                      </a:r>
                      <a:r>
                        <a:rPr kumimoji="0" lang="vi-VN" altLang="ko-KR" sz="1400" b="1" i="0" u="none" strike="noStrike" cap="none" normalizeH="0" baseline="0">
                          <a:ln>
                            <a:noFill/>
                          </a:ln>
                          <a:solidFill>
                            <a:srgbClr val="404040"/>
                          </a:solidFill>
                          <a:effectLst/>
                          <a:latin typeface="Arial" panose="020B0604020202020204" pitchFamily="34" charset="0"/>
                        </a:rPr>
                        <a:t>ch hợp trong Hoạt động trải nghiệm.</a:t>
                      </a:r>
                      <a:r>
                        <a:rPr kumimoji="0" lang="vi-VN" altLang="ko-KR" sz="1400" b="0" i="0" u="none" strike="noStrike" cap="none" normalizeH="0" baseline="0">
                          <a:ln>
                            <a:noFill/>
                          </a:ln>
                          <a:solidFill>
                            <a:srgbClr val="404040"/>
                          </a:solidFill>
                          <a:effectLst/>
                          <a:latin typeface="Arial" panose="020B0604020202020204" pitchFamily="34" charset="0"/>
                        </a:rPr>
                        <a:t> Nội dung gi</a:t>
                      </a:r>
                      <a:r>
                        <a:rPr kumimoji="0" lang="vi-VN" altLang="ko-KR" sz="1400" b="0" i="0" u="none" strike="noStrike" cap="none" normalizeH="0" baseline="0">
                          <a:ln>
                            <a:noFill/>
                          </a:ln>
                          <a:solidFill>
                            <a:srgbClr val="404040"/>
                          </a:solidFill>
                          <a:effectLst/>
                          <a:latin typeface="Trebuchet MS" panose="020B0603020202020204" pitchFamily="34" charset="0"/>
                        </a:rPr>
                        <a:t>á</a:t>
                      </a:r>
                      <a:r>
                        <a:rPr kumimoji="0" lang="vi-VN" altLang="ko-KR" sz="1400" b="0" i="0" u="none" strike="noStrike" cap="none" normalizeH="0" baseline="0">
                          <a:ln>
                            <a:noFill/>
                          </a:ln>
                          <a:solidFill>
                            <a:srgbClr val="404040"/>
                          </a:solidFill>
                          <a:effectLst/>
                          <a:latin typeface="Arial" panose="020B0604020202020204" pitchFamily="34" charset="0"/>
                        </a:rPr>
                        <a:t>o dục của địa phương cấp tiểu học còn được t</a:t>
                      </a:r>
                      <a:r>
                        <a:rPr kumimoji="0" lang="vi-VN" altLang="ko-KR" sz="1400" b="0" i="0" u="none" strike="noStrike" cap="none" normalizeH="0" baseline="0">
                          <a:ln>
                            <a:noFill/>
                          </a:ln>
                          <a:solidFill>
                            <a:srgbClr val="404040"/>
                          </a:solidFill>
                          <a:effectLst/>
                          <a:latin typeface="Trebuchet MS" panose="020B0603020202020204" pitchFamily="34" charset="0"/>
                        </a:rPr>
                        <a:t>í</a:t>
                      </a:r>
                      <a:r>
                        <a:rPr kumimoji="0" lang="vi-VN" altLang="ko-KR" sz="1400" b="0" i="0" u="none" strike="noStrike" cap="none" normalizeH="0" baseline="0">
                          <a:ln>
                            <a:noFill/>
                          </a:ln>
                          <a:solidFill>
                            <a:srgbClr val="404040"/>
                          </a:solidFill>
                          <a:effectLst/>
                          <a:latin typeface="Arial" panose="020B0604020202020204" pitchFamily="34" charset="0"/>
                        </a:rPr>
                        <a:t>ch hợp hoặc sử dụng trong dạy học c</a:t>
                      </a:r>
                      <a:r>
                        <a:rPr kumimoji="0" lang="vi-VN" altLang="ko-KR" sz="1400" b="0" i="0" u="none" strike="noStrike" cap="none" normalizeH="0" baseline="0">
                          <a:ln>
                            <a:noFill/>
                          </a:ln>
                          <a:solidFill>
                            <a:srgbClr val="404040"/>
                          </a:solidFill>
                          <a:effectLst/>
                          <a:latin typeface="Trebuchet MS" panose="020B0603020202020204" pitchFamily="34" charset="0"/>
                        </a:rPr>
                        <a:t>á</a:t>
                      </a:r>
                      <a:r>
                        <a:rPr kumimoji="0" lang="vi-VN" altLang="ko-KR" sz="1400" b="0" i="0" u="none" strike="noStrike" cap="none" normalizeH="0" baseline="0">
                          <a:ln>
                            <a:noFill/>
                          </a:ln>
                          <a:solidFill>
                            <a:srgbClr val="404040"/>
                          </a:solidFill>
                          <a:effectLst/>
                          <a:latin typeface="Arial" panose="020B0604020202020204" pitchFamily="34" charset="0"/>
                        </a:rPr>
                        <a:t>c môn học gắn với điều kiện tự nhiên, kinh tế, xã hội của địa phương, đất nước; c</a:t>
                      </a:r>
                      <a:r>
                        <a:rPr kumimoji="0" lang="vi-VN" altLang="ko-KR" sz="1400" b="0" i="0" u="none" strike="noStrike" cap="none" normalizeH="0" baseline="0">
                          <a:ln>
                            <a:noFill/>
                          </a:ln>
                          <a:solidFill>
                            <a:srgbClr val="404040"/>
                          </a:solidFill>
                          <a:effectLst/>
                          <a:latin typeface="Trebuchet MS" panose="020B0603020202020204" pitchFamily="34" charset="0"/>
                        </a:rPr>
                        <a:t>á</a:t>
                      </a:r>
                      <a:r>
                        <a:rPr kumimoji="0" lang="vi-VN" altLang="ko-KR" sz="1400" b="0" i="0" u="none" strike="noStrike" cap="none" normalizeH="0" baseline="0">
                          <a:ln>
                            <a:noFill/>
                          </a:ln>
                          <a:solidFill>
                            <a:srgbClr val="404040"/>
                          </a:solidFill>
                          <a:effectLst/>
                          <a:latin typeface="Arial" panose="020B0604020202020204" pitchFamily="34" charset="0"/>
                        </a:rPr>
                        <a:t>c hoạt động gi</a:t>
                      </a:r>
                      <a:r>
                        <a:rPr kumimoji="0" lang="vi-VN" altLang="ko-KR" sz="1400" b="0" i="0" u="none" strike="noStrike" cap="none" normalizeH="0" baseline="0">
                          <a:ln>
                            <a:noFill/>
                          </a:ln>
                          <a:solidFill>
                            <a:srgbClr val="404040"/>
                          </a:solidFill>
                          <a:effectLst/>
                          <a:latin typeface="Trebuchet MS" panose="020B0603020202020204" pitchFamily="34" charset="0"/>
                        </a:rPr>
                        <a:t>á</a:t>
                      </a:r>
                      <a:r>
                        <a:rPr kumimoji="0" lang="vi-VN" altLang="ko-KR" sz="1400" b="0" i="0" u="none" strike="noStrike" cap="none" normalizeH="0" baseline="0">
                          <a:ln>
                            <a:noFill/>
                          </a:ln>
                          <a:solidFill>
                            <a:srgbClr val="404040"/>
                          </a:solidFill>
                          <a:effectLst/>
                          <a:latin typeface="Arial" panose="020B0604020202020204" pitchFamily="34" charset="0"/>
                        </a:rPr>
                        <a:t>o dục tư tưởng ch</a:t>
                      </a:r>
                      <a:r>
                        <a:rPr kumimoji="0" lang="vi-VN" altLang="ko-KR" sz="1400" b="0" i="0" u="none" strike="noStrike" cap="none" normalizeH="0" baseline="0">
                          <a:ln>
                            <a:noFill/>
                          </a:ln>
                          <a:solidFill>
                            <a:srgbClr val="404040"/>
                          </a:solidFill>
                          <a:effectLst/>
                          <a:latin typeface="Trebuchet MS" panose="020B0603020202020204" pitchFamily="34" charset="0"/>
                        </a:rPr>
                        <a:t>í</a:t>
                      </a:r>
                      <a:r>
                        <a:rPr kumimoji="0" lang="vi-VN" altLang="ko-KR" sz="1400" b="0" i="0" u="none" strike="noStrike" cap="none" normalizeH="0" baseline="0">
                          <a:ln>
                            <a:noFill/>
                          </a:ln>
                          <a:solidFill>
                            <a:srgbClr val="404040"/>
                          </a:solidFill>
                          <a:effectLst/>
                          <a:latin typeface="Arial" panose="020B0604020202020204" pitchFamily="34" charset="0"/>
                        </a:rPr>
                        <a:t>nh trị, từ thiện v</a:t>
                      </a:r>
                      <a:r>
                        <a:rPr kumimoji="0" lang="vi-VN" altLang="ko-KR" sz="1400" b="0" i="0" u="none" strike="noStrike" cap="none" normalizeH="0" baseline="0">
                          <a:ln>
                            <a:noFill/>
                          </a:ln>
                          <a:solidFill>
                            <a:srgbClr val="404040"/>
                          </a:solidFill>
                          <a:effectLst/>
                          <a:latin typeface="Trebuchet MS" panose="020B0603020202020204" pitchFamily="34" charset="0"/>
                        </a:rPr>
                        <a:t>ì</a:t>
                      </a:r>
                      <a:r>
                        <a:rPr kumimoji="0" lang="vi-VN" altLang="ko-KR" sz="1400" b="0" i="0" u="none" strike="noStrike" cap="none" normalizeH="0" baseline="0">
                          <a:ln>
                            <a:noFill/>
                          </a:ln>
                          <a:solidFill>
                            <a:srgbClr val="404040"/>
                          </a:solidFill>
                          <a:effectLst/>
                          <a:latin typeface="Arial" panose="020B0604020202020204" pitchFamily="34" charset="0"/>
                        </a:rPr>
                        <a:t> cộng đồng tại địa phương; c</a:t>
                      </a:r>
                      <a:r>
                        <a:rPr kumimoji="0" lang="vi-VN" altLang="ko-KR" sz="1400" b="0" i="0" u="none" strike="noStrike" cap="none" normalizeH="0" baseline="0">
                          <a:ln>
                            <a:noFill/>
                          </a:ln>
                          <a:solidFill>
                            <a:srgbClr val="404040"/>
                          </a:solidFill>
                          <a:effectLst/>
                          <a:latin typeface="Trebuchet MS" panose="020B0603020202020204" pitchFamily="34" charset="0"/>
                        </a:rPr>
                        <a:t>á</a:t>
                      </a:r>
                      <a:r>
                        <a:rPr kumimoji="0" lang="vi-VN" altLang="ko-KR" sz="1400" b="0" i="0" u="none" strike="noStrike" cap="none" normalizeH="0" baseline="0">
                          <a:ln>
                            <a:noFill/>
                          </a:ln>
                          <a:solidFill>
                            <a:srgbClr val="404040"/>
                          </a:solidFill>
                          <a:effectLst/>
                          <a:latin typeface="Arial" panose="020B0604020202020204" pitchFamily="34" charset="0"/>
                        </a:rPr>
                        <a:t>c hoạt động xã hội v</a:t>
                      </a:r>
                      <a:r>
                        <a:rPr kumimoji="0" lang="vi-VN" altLang="ko-KR" sz="1400" b="0" i="0" u="none" strike="noStrike" cap="none" normalizeH="0" baseline="0">
                          <a:ln>
                            <a:noFill/>
                          </a:ln>
                          <a:solidFill>
                            <a:srgbClr val="404040"/>
                          </a:solidFill>
                          <a:effectLst/>
                          <a:latin typeface="Trebuchet MS" panose="020B0603020202020204" pitchFamily="34" charset="0"/>
                        </a:rPr>
                        <a:t>à</a:t>
                      </a:r>
                      <a:r>
                        <a:rPr kumimoji="0" lang="vi-VN" altLang="ko-KR" sz="1400" b="0" i="0" u="none" strike="noStrike" cap="none" normalizeH="0" baseline="0">
                          <a:ln>
                            <a:noFill/>
                          </a:ln>
                          <a:solidFill>
                            <a:srgbClr val="404040"/>
                          </a:solidFill>
                          <a:effectLst/>
                          <a:latin typeface="Arial" panose="020B0604020202020204" pitchFamily="34" charset="0"/>
                        </a:rPr>
                        <a:t> t</a:t>
                      </a:r>
                      <a:r>
                        <a:rPr kumimoji="0" lang="vi-VN" altLang="ko-KR" sz="1400" b="0" i="0" u="none" strike="noStrike" cap="none" normalizeH="0" baseline="0">
                          <a:ln>
                            <a:noFill/>
                          </a:ln>
                          <a:solidFill>
                            <a:srgbClr val="404040"/>
                          </a:solidFill>
                          <a:effectLst/>
                          <a:latin typeface="Trebuchet MS" panose="020B0603020202020204" pitchFamily="34" charset="0"/>
                        </a:rPr>
                        <a:t>ì</a:t>
                      </a:r>
                      <a:r>
                        <a:rPr kumimoji="0" lang="vi-VN" altLang="ko-KR" sz="1400" b="0" i="0" u="none" strike="noStrike" cap="none" normalizeH="0" baseline="0">
                          <a:ln>
                            <a:noFill/>
                          </a:ln>
                          <a:solidFill>
                            <a:srgbClr val="404040"/>
                          </a:solidFill>
                          <a:effectLst/>
                          <a:latin typeface="Arial" panose="020B0604020202020204" pitchFamily="34" charset="0"/>
                        </a:rPr>
                        <a:t>m hiểu một số nghề nghiệp gần gũi với học sinh</a:t>
                      </a:r>
                      <a:r>
                        <a:rPr kumimoji="0" lang="vi-VN" altLang="ko-KR" sz="1400" b="0" i="0" u="none" strike="noStrike" cap="none" normalizeH="0" baseline="0">
                          <a:ln>
                            <a:noFill/>
                          </a:ln>
                          <a:solidFill>
                            <a:srgbClr val="404040"/>
                          </a:solidFill>
                          <a:effectLst/>
                          <a:latin typeface="Trebuchet MS" panose="020B0603020202020204" pitchFamily="34" charset="0"/>
                        </a:rPr>
                        <a:t>…</a:t>
                      </a:r>
                      <a:r>
                        <a:rPr kumimoji="0" lang="vi-VN" altLang="ko-KR" sz="1400" b="0" i="0" u="none" strike="noStrike" cap="none" normalizeH="0" baseline="0">
                          <a:ln>
                            <a:noFill/>
                          </a:ln>
                          <a:solidFill>
                            <a:srgbClr val="404040"/>
                          </a:solidFill>
                          <a:effectLst/>
                          <a:latin typeface="Arial" panose="020B0604020202020204" pitchFamily="34" charset="0"/>
                        </a:rPr>
                        <a:t> được tổ chức thực hiện với tổng thời lượng khoảng 35 tiết/lớp c</a:t>
                      </a:r>
                      <a:r>
                        <a:rPr kumimoji="0" lang="vi-VN" altLang="ko-KR" sz="1400" b="0" i="0" u="none" strike="noStrike" cap="none" normalizeH="0" baseline="0">
                          <a:ln>
                            <a:noFill/>
                          </a:ln>
                          <a:solidFill>
                            <a:srgbClr val="404040"/>
                          </a:solidFill>
                          <a:effectLst/>
                          <a:latin typeface="Trebuchet MS" panose="020B0603020202020204" pitchFamily="34" charset="0"/>
                        </a:rPr>
                        <a:t>ó</a:t>
                      </a:r>
                      <a:r>
                        <a:rPr kumimoji="0" lang="vi-VN" altLang="ko-KR" sz="1400" b="0" i="0" u="none" strike="noStrike" cap="none" normalizeH="0" baseline="0">
                          <a:ln>
                            <a:noFill/>
                          </a:ln>
                          <a:solidFill>
                            <a:srgbClr val="404040"/>
                          </a:solidFill>
                          <a:effectLst/>
                          <a:latin typeface="Arial" panose="020B0604020202020204" pitchFamily="34" charset="0"/>
                        </a:rPr>
                        <a:t> nội dung, h</a:t>
                      </a:r>
                      <a:r>
                        <a:rPr kumimoji="0" lang="vi-VN" altLang="ko-KR" sz="1400" b="0" i="0" u="none" strike="noStrike" cap="none" normalizeH="0" baseline="0">
                          <a:ln>
                            <a:noFill/>
                          </a:ln>
                          <a:solidFill>
                            <a:srgbClr val="404040"/>
                          </a:solidFill>
                          <a:effectLst/>
                          <a:latin typeface="Trebuchet MS" panose="020B0603020202020204" pitchFamily="34" charset="0"/>
                        </a:rPr>
                        <a:t>ì</a:t>
                      </a:r>
                      <a:r>
                        <a:rPr kumimoji="0" lang="vi-VN" altLang="ko-KR" sz="1400" b="0" i="0" u="none" strike="noStrike" cap="none" normalizeH="0" baseline="0">
                          <a:ln>
                            <a:noFill/>
                          </a:ln>
                          <a:solidFill>
                            <a:srgbClr val="404040"/>
                          </a:solidFill>
                          <a:effectLst/>
                          <a:latin typeface="Arial" panose="020B0604020202020204" pitchFamily="34" charset="0"/>
                        </a:rPr>
                        <a:t>nh thức ph</a:t>
                      </a:r>
                      <a:r>
                        <a:rPr kumimoji="0" lang="vi-VN" altLang="ko-KR" sz="1400" b="0" i="0" u="none" strike="noStrike" cap="none" normalizeH="0" baseline="0">
                          <a:ln>
                            <a:noFill/>
                          </a:ln>
                          <a:solidFill>
                            <a:srgbClr val="404040"/>
                          </a:solidFill>
                          <a:effectLst/>
                          <a:latin typeface="Trebuchet MS" panose="020B0603020202020204" pitchFamily="34" charset="0"/>
                        </a:rPr>
                        <a:t>ù</a:t>
                      </a:r>
                      <a:r>
                        <a:rPr kumimoji="0" lang="vi-VN" altLang="ko-KR" sz="1400" b="0" i="0" u="none" strike="noStrike" cap="none" normalizeH="0" baseline="0">
                          <a:ln>
                            <a:noFill/>
                          </a:ln>
                          <a:solidFill>
                            <a:srgbClr val="404040"/>
                          </a:solidFill>
                          <a:effectLst/>
                          <a:latin typeface="Arial" panose="020B0604020202020204" pitchFamily="34" charset="0"/>
                        </a:rPr>
                        <a:t> hợp với từng lứa tuổi học sinh cấp tiểu học.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ko-KR" sz="1400" b="1" i="0" u="none" strike="noStrike" cap="none" normalizeH="0" baseline="0">
                          <a:ln>
                            <a:noFill/>
                          </a:ln>
                          <a:solidFill>
                            <a:srgbClr val="404040"/>
                          </a:solidFill>
                          <a:effectLst/>
                          <a:latin typeface="Arial" panose="020B0604020202020204" pitchFamily="34" charset="0"/>
                        </a:rPr>
                        <a:t>c) Nội dung gi</a:t>
                      </a:r>
                      <a:r>
                        <a:rPr kumimoji="0" lang="vi-VN" altLang="ko-KR" sz="1400" b="1" i="0" u="none" strike="noStrike" cap="none" normalizeH="0" baseline="0">
                          <a:ln>
                            <a:noFill/>
                          </a:ln>
                          <a:solidFill>
                            <a:srgbClr val="404040"/>
                          </a:solidFill>
                          <a:effectLst/>
                          <a:latin typeface="Trebuchet MS" panose="020B0603020202020204" pitchFamily="34" charset="0"/>
                        </a:rPr>
                        <a:t>á</a:t>
                      </a:r>
                      <a:r>
                        <a:rPr kumimoji="0" lang="vi-VN" altLang="ko-KR" sz="1400" b="1" i="0" u="none" strike="noStrike" cap="none" normalizeH="0" baseline="0">
                          <a:ln>
                            <a:noFill/>
                          </a:ln>
                          <a:solidFill>
                            <a:srgbClr val="404040"/>
                          </a:solidFill>
                          <a:effectLst/>
                          <a:latin typeface="Arial" panose="020B0604020202020204" pitchFamily="34" charset="0"/>
                        </a:rPr>
                        <a:t>o dục của địa phương cấp tiểu học đảm bảo một số yêu cầu sau:</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ko-KR" sz="1400" b="0" i="0" u="none" strike="noStrike" cap="none" normalizeH="0" baseline="0">
                          <a:ln>
                            <a:noFill/>
                          </a:ln>
                          <a:solidFill>
                            <a:srgbClr val="404040"/>
                          </a:solidFill>
                          <a:effectLst/>
                          <a:latin typeface="Arial" panose="020B0604020202020204" pitchFamily="34" charset="0"/>
                        </a:rPr>
                        <a:t> - Cụ thể h</a:t>
                      </a:r>
                      <a:r>
                        <a:rPr kumimoji="0" lang="vi-VN" altLang="ko-KR" sz="1400" b="0" i="0" u="none" strike="noStrike" cap="none" normalizeH="0" baseline="0">
                          <a:ln>
                            <a:noFill/>
                          </a:ln>
                          <a:solidFill>
                            <a:srgbClr val="404040"/>
                          </a:solidFill>
                          <a:effectLst/>
                          <a:latin typeface="Trebuchet MS" panose="020B0603020202020204" pitchFamily="34" charset="0"/>
                        </a:rPr>
                        <a:t>ó</a:t>
                      </a:r>
                      <a:r>
                        <a:rPr kumimoji="0" lang="vi-VN" altLang="ko-KR" sz="1400" b="0" i="0" u="none" strike="noStrike" cap="none" normalizeH="0" baseline="0">
                          <a:ln>
                            <a:noFill/>
                          </a:ln>
                          <a:solidFill>
                            <a:srgbClr val="404040"/>
                          </a:solidFill>
                          <a:effectLst/>
                          <a:latin typeface="Arial" panose="020B0604020202020204" pitchFamily="34" charset="0"/>
                        </a:rPr>
                        <a:t>a mục tiêu của CTGDPT 2018 đảm bảo yêu cầu cần đạt đối với nội dung gi</a:t>
                      </a:r>
                      <a:r>
                        <a:rPr kumimoji="0" lang="vi-VN" altLang="ko-KR" sz="1400" b="0" i="0" u="none" strike="noStrike" cap="none" normalizeH="0" baseline="0">
                          <a:ln>
                            <a:noFill/>
                          </a:ln>
                          <a:solidFill>
                            <a:srgbClr val="404040"/>
                          </a:solidFill>
                          <a:effectLst/>
                          <a:latin typeface="Trebuchet MS" panose="020B0603020202020204" pitchFamily="34" charset="0"/>
                        </a:rPr>
                        <a:t>á</a:t>
                      </a:r>
                      <a:r>
                        <a:rPr kumimoji="0" lang="vi-VN" altLang="ko-KR" sz="1400" b="0" i="0" u="none" strike="noStrike" cap="none" normalizeH="0" baseline="0">
                          <a:ln>
                            <a:noFill/>
                          </a:ln>
                          <a:solidFill>
                            <a:srgbClr val="404040"/>
                          </a:solidFill>
                          <a:effectLst/>
                          <a:latin typeface="Arial" panose="020B0604020202020204" pitchFamily="34" charset="0"/>
                        </a:rPr>
                        <a:t>o dục của địa phương được t</a:t>
                      </a:r>
                      <a:r>
                        <a:rPr kumimoji="0" lang="vi-VN" altLang="ko-KR" sz="1400" b="0" i="0" u="none" strike="noStrike" cap="none" normalizeH="0" baseline="0">
                          <a:ln>
                            <a:noFill/>
                          </a:ln>
                          <a:solidFill>
                            <a:srgbClr val="404040"/>
                          </a:solidFill>
                          <a:effectLst/>
                          <a:latin typeface="Trebuchet MS" panose="020B0603020202020204" pitchFamily="34" charset="0"/>
                        </a:rPr>
                        <a:t>í</a:t>
                      </a:r>
                      <a:r>
                        <a:rPr kumimoji="0" lang="vi-VN" altLang="ko-KR" sz="1400" b="0" i="0" u="none" strike="noStrike" cap="none" normalizeH="0" baseline="0">
                          <a:ln>
                            <a:noFill/>
                          </a:ln>
                          <a:solidFill>
                            <a:srgbClr val="404040"/>
                          </a:solidFill>
                          <a:effectLst/>
                          <a:latin typeface="Arial" panose="020B0604020202020204" pitchFamily="34" charset="0"/>
                        </a:rPr>
                        <a:t>ch hợp trong Hoạt động trải nghiệm (hiểu biết về môi trường sống, r</a:t>
                      </a:r>
                      <a:r>
                        <a:rPr kumimoji="0" lang="vi-VN" altLang="ko-KR" sz="1400" b="0" i="0" u="none" strike="noStrike" cap="none" normalizeH="0" baseline="0">
                          <a:ln>
                            <a:noFill/>
                          </a:ln>
                          <a:solidFill>
                            <a:srgbClr val="404040"/>
                          </a:solidFill>
                          <a:effectLst/>
                          <a:latin typeface="Trebuchet MS" panose="020B0603020202020204" pitchFamily="34" charset="0"/>
                        </a:rPr>
                        <a:t>è</a:t>
                      </a:r>
                      <a:r>
                        <a:rPr kumimoji="0" lang="vi-VN" altLang="ko-KR" sz="1400" b="0" i="0" u="none" strike="noStrike" cap="none" normalizeH="0" baseline="0">
                          <a:ln>
                            <a:noFill/>
                          </a:ln>
                          <a:solidFill>
                            <a:srgbClr val="404040"/>
                          </a:solidFill>
                          <a:effectLst/>
                          <a:latin typeface="Arial" panose="020B0604020202020204" pitchFamily="34" charset="0"/>
                        </a:rPr>
                        <a:t>n luyện phẩm chất, năng lực học sinh tiểu học ...) v</a:t>
                      </a:r>
                      <a:r>
                        <a:rPr kumimoji="0" lang="vi-VN" altLang="ko-KR" sz="1400" b="0" i="0" u="none" strike="noStrike" cap="none" normalizeH="0" baseline="0">
                          <a:ln>
                            <a:noFill/>
                          </a:ln>
                          <a:solidFill>
                            <a:srgbClr val="404040"/>
                          </a:solidFill>
                          <a:effectLst/>
                          <a:latin typeface="Trebuchet MS" panose="020B0603020202020204" pitchFamily="34" charset="0"/>
                        </a:rPr>
                        <a:t>à</a:t>
                      </a:r>
                      <a:r>
                        <a:rPr kumimoji="0" lang="vi-VN" altLang="ko-KR" sz="1400" b="0" i="0" u="none" strike="noStrike" cap="none" normalizeH="0" baseline="0">
                          <a:ln>
                            <a:noFill/>
                          </a:ln>
                          <a:solidFill>
                            <a:srgbClr val="404040"/>
                          </a:solidFill>
                          <a:effectLst/>
                          <a:latin typeface="Arial" panose="020B0604020202020204" pitchFamily="34" charset="0"/>
                        </a:rPr>
                        <a:t> trong dạy học c</a:t>
                      </a:r>
                      <a:r>
                        <a:rPr kumimoji="0" lang="vi-VN" altLang="ko-KR" sz="1400" b="0" i="0" u="none" strike="noStrike" cap="none" normalizeH="0" baseline="0">
                          <a:ln>
                            <a:noFill/>
                          </a:ln>
                          <a:solidFill>
                            <a:srgbClr val="404040"/>
                          </a:solidFill>
                          <a:effectLst/>
                          <a:latin typeface="Trebuchet MS" panose="020B0603020202020204" pitchFamily="34" charset="0"/>
                        </a:rPr>
                        <a:t>á</a:t>
                      </a:r>
                      <a:r>
                        <a:rPr kumimoji="0" lang="vi-VN" altLang="ko-KR" sz="1400" b="0" i="0" u="none" strike="noStrike" cap="none" normalizeH="0" baseline="0">
                          <a:ln>
                            <a:noFill/>
                          </a:ln>
                          <a:solidFill>
                            <a:srgbClr val="404040"/>
                          </a:solidFill>
                          <a:effectLst/>
                          <a:latin typeface="Arial" panose="020B0604020202020204" pitchFamily="34" charset="0"/>
                        </a:rPr>
                        <a:t>c môn học (Tiếng Việt, Đạo đức, Tự nhiên v</a:t>
                      </a:r>
                      <a:r>
                        <a:rPr kumimoji="0" lang="vi-VN" altLang="ko-KR" sz="1400" b="0" i="0" u="none" strike="noStrike" cap="none" normalizeH="0" baseline="0">
                          <a:ln>
                            <a:noFill/>
                          </a:ln>
                          <a:solidFill>
                            <a:srgbClr val="404040"/>
                          </a:solidFill>
                          <a:effectLst/>
                          <a:latin typeface="Trebuchet MS" panose="020B0603020202020204" pitchFamily="34" charset="0"/>
                        </a:rPr>
                        <a:t>à</a:t>
                      </a:r>
                      <a:r>
                        <a:rPr kumimoji="0" lang="vi-VN" altLang="ko-KR" sz="1400" b="0" i="0" u="none" strike="noStrike" cap="none" normalizeH="0" baseline="0">
                          <a:ln>
                            <a:noFill/>
                          </a:ln>
                          <a:solidFill>
                            <a:srgbClr val="404040"/>
                          </a:solidFill>
                          <a:effectLst/>
                          <a:latin typeface="Arial" panose="020B0604020202020204" pitchFamily="34" charset="0"/>
                        </a:rPr>
                        <a:t> Xã hội, To</a:t>
                      </a:r>
                      <a:r>
                        <a:rPr kumimoji="0" lang="vi-VN" altLang="ko-KR" sz="1400" b="0" i="0" u="none" strike="noStrike" cap="none" normalizeH="0" baseline="0">
                          <a:ln>
                            <a:noFill/>
                          </a:ln>
                          <a:solidFill>
                            <a:srgbClr val="404040"/>
                          </a:solidFill>
                          <a:effectLst/>
                          <a:latin typeface="Trebuchet MS" panose="020B0603020202020204" pitchFamily="34" charset="0"/>
                        </a:rPr>
                        <a:t>á</a:t>
                      </a:r>
                      <a:r>
                        <a:rPr kumimoji="0" lang="vi-VN" altLang="ko-KR" sz="1400" b="0" i="0" u="none" strike="noStrike" cap="none" normalizeH="0" baseline="0">
                          <a:ln>
                            <a:noFill/>
                          </a:ln>
                          <a:solidFill>
                            <a:srgbClr val="404040"/>
                          </a:solidFill>
                          <a:effectLst/>
                          <a:latin typeface="Arial" panose="020B0604020202020204" pitchFamily="34" charset="0"/>
                        </a:rPr>
                        <a:t>n, Lịch sử v</a:t>
                      </a:r>
                      <a:r>
                        <a:rPr kumimoji="0" lang="vi-VN" altLang="ko-KR" sz="1400" b="0" i="0" u="none" strike="noStrike" cap="none" normalizeH="0" baseline="0">
                          <a:ln>
                            <a:noFill/>
                          </a:ln>
                          <a:solidFill>
                            <a:srgbClr val="404040"/>
                          </a:solidFill>
                          <a:effectLst/>
                          <a:latin typeface="Trebuchet MS" panose="020B0603020202020204" pitchFamily="34" charset="0"/>
                        </a:rPr>
                        <a:t>à</a:t>
                      </a:r>
                      <a:r>
                        <a:rPr kumimoji="0" lang="vi-VN" altLang="ko-KR" sz="1400" b="0" i="0" u="none" strike="noStrike" cap="none" normalizeH="0" baseline="0">
                          <a:ln>
                            <a:noFill/>
                          </a:ln>
                          <a:solidFill>
                            <a:srgbClr val="404040"/>
                          </a:solidFill>
                          <a:effectLst/>
                          <a:latin typeface="Arial" panose="020B0604020202020204" pitchFamily="34" charset="0"/>
                        </a:rPr>
                        <a:t> Địa l</a:t>
                      </a:r>
                      <a:r>
                        <a:rPr kumimoji="0" lang="vi-VN" altLang="ko-KR" sz="1400" b="0" i="0" u="none" strike="noStrike" cap="none" normalizeH="0" baseline="0">
                          <a:ln>
                            <a:noFill/>
                          </a:ln>
                          <a:solidFill>
                            <a:srgbClr val="404040"/>
                          </a:solidFill>
                          <a:effectLst/>
                          <a:latin typeface="Trebuchet MS" panose="020B0603020202020204" pitchFamily="34" charset="0"/>
                        </a:rPr>
                        <a:t>í</a:t>
                      </a:r>
                      <a:r>
                        <a:rPr kumimoji="0" lang="vi-VN" altLang="ko-KR" sz="1400" b="0" i="0" u="none" strike="noStrike" cap="none" normalizeH="0" baseline="0">
                          <a:ln>
                            <a:noFill/>
                          </a:ln>
                          <a:solidFill>
                            <a:srgbClr val="404040"/>
                          </a:solidFill>
                          <a:effectLst/>
                          <a:latin typeface="Arial" panose="020B0604020202020204" pitchFamily="34" charset="0"/>
                        </a:rPr>
                        <a:t>...) cấp tiểu học. </a:t>
                      </a:r>
                      <a:endParaRPr kumimoji="0" lang="it-IT" altLang="ko-KR" sz="1400" b="0" i="0" u="none" strike="noStrike" cap="none" normalizeH="0" baseline="0">
                        <a:ln>
                          <a:noFill/>
                        </a:ln>
                        <a:solidFill>
                          <a:srgbClr val="404040"/>
                        </a:solidFill>
                        <a:effectLst/>
                        <a:latin typeface="Arial" panose="020B0604020202020204" pitchFamily="34" charset="0"/>
                        <a:ea typeface="Gulim" panose="020B0600000101010101" pitchFamily="34" charset="-127"/>
                      </a:endParaRP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it-IT" altLang="ko-KR" sz="1400" b="0" i="0" u="none" strike="noStrike" cap="none" normalizeH="0" baseline="0">
                          <a:ln>
                            <a:noFill/>
                          </a:ln>
                          <a:solidFill>
                            <a:srgbClr val="404040"/>
                          </a:solidFill>
                          <a:effectLst/>
                          <a:latin typeface="Trebuchet MS" panose="020B0603020202020204" pitchFamily="34" charset="0"/>
                          <a:ea typeface="Gulim" panose="020B0600000101010101" pitchFamily="34" charset="-127"/>
                        </a:rPr>
                        <a:t>- Giúp giáo viên tiểu học có tư liệu chính xác, phù hợp; vận dụng được các phương pháp, hình thức tổ chức dạy học theo định hướng tích hợp để phát huy tính tích cực, chủ động, sáng tạo, phát triển năng lực, phẩm chất học sinh; giúp học sinh thêm cơ hội trải nghiệm và có thể vận dụng kiến thức đã học vào giải quyết một số vấn đề thực tiễn tại địa phương.</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it-IT" altLang="ko-KR" sz="1400" b="0" i="0" u="none" strike="noStrike" cap="none" normalizeH="0" baseline="0">
                          <a:ln>
                            <a:noFill/>
                          </a:ln>
                          <a:solidFill>
                            <a:srgbClr val="404040"/>
                          </a:solidFill>
                          <a:effectLst/>
                          <a:latin typeface="Trebuchet MS" panose="020B0603020202020204" pitchFamily="34" charset="0"/>
                          <a:ea typeface="Gulim" panose="020B0600000101010101" pitchFamily="34" charset="-127"/>
                        </a:rPr>
                        <a:t>- Tài liệu về n</a:t>
                      </a:r>
                      <a:r>
                        <a:rPr kumimoji="0" lang="vi-VN" altLang="ko-KR" sz="1400" b="0" i="0" u="none" strike="noStrike" cap="none" normalizeH="0" baseline="0">
                          <a:ln>
                            <a:noFill/>
                          </a:ln>
                          <a:solidFill>
                            <a:srgbClr val="404040"/>
                          </a:solidFill>
                          <a:effectLst/>
                          <a:latin typeface="Trebuchet MS" panose="020B0603020202020204" pitchFamily="34" charset="0"/>
                        </a:rPr>
                        <a:t>ội dung giáo dục </a:t>
                      </a:r>
                      <a:r>
                        <a:rPr kumimoji="0" lang="it-IT" altLang="ko-KR" sz="1400" b="0" i="0" u="none" strike="noStrike" cap="none" normalizeH="0" baseline="0">
                          <a:ln>
                            <a:noFill/>
                          </a:ln>
                          <a:solidFill>
                            <a:srgbClr val="404040"/>
                          </a:solidFill>
                          <a:effectLst/>
                          <a:latin typeface="Trebuchet MS" panose="020B0603020202020204" pitchFamily="34" charset="0"/>
                          <a:ea typeface="Gulim" panose="020B0600000101010101" pitchFamily="34" charset="-127"/>
                        </a:rPr>
                        <a:t>của </a:t>
                      </a:r>
                      <a:r>
                        <a:rPr kumimoji="0" lang="vi-VN" altLang="ko-KR" sz="1400" b="0" i="0" u="none" strike="noStrike" cap="none" normalizeH="0" baseline="0">
                          <a:ln>
                            <a:noFill/>
                          </a:ln>
                          <a:solidFill>
                            <a:srgbClr val="404040"/>
                          </a:solidFill>
                          <a:effectLst/>
                          <a:latin typeface="Trebuchet MS" panose="020B0603020202020204" pitchFamily="34" charset="0"/>
                        </a:rPr>
                        <a:t>địa phương </a:t>
                      </a:r>
                      <a:r>
                        <a:rPr kumimoji="0" lang="it-IT" altLang="ko-KR" sz="1400" b="0" i="0" u="none" strike="noStrike" cap="none" normalizeH="0" baseline="0">
                          <a:ln>
                            <a:noFill/>
                          </a:ln>
                          <a:solidFill>
                            <a:srgbClr val="404040"/>
                          </a:solidFill>
                          <a:effectLst/>
                          <a:latin typeface="Trebuchet MS" panose="020B0603020202020204" pitchFamily="34" charset="0"/>
                          <a:ea typeface="Gulim" panose="020B0600000101010101" pitchFamily="34" charset="-127"/>
                        </a:rPr>
                        <a:t>cấp tiểu học, tùy điều kiện từng địa phương, được sưu tầm, biên soạn đảm bảo phù hợp với lứa tuổi học sinh tiểu học; đảm bảo chính xác và yêu cầu của xuất bản phẩm tham khảo; được sử dụng và quản lí theo quy định tại </a:t>
                      </a:r>
                      <a:r>
                        <a:rPr kumimoji="0" lang="it-IT" altLang="ko-KR" sz="1400" b="0" i="1" u="none" strike="noStrike" cap="none" normalizeH="0" baseline="0">
                          <a:ln>
                            <a:noFill/>
                          </a:ln>
                          <a:solidFill>
                            <a:srgbClr val="404040"/>
                          </a:solidFill>
                          <a:effectLst/>
                          <a:latin typeface="Trebuchet MS" panose="020B0603020202020204" pitchFamily="34" charset="0"/>
                          <a:ea typeface="Gulim" panose="020B0600000101010101" pitchFamily="34" charset="-127"/>
                        </a:rPr>
                        <a:t>Thông tư số 21/2014/TT-BGDĐT ngày 07/7/2014 của Bộ trưởng Bộ GDĐT.</a:t>
                      </a:r>
                      <a:r>
                        <a:rPr kumimoji="0" lang="it-IT" altLang="ko-KR" sz="1400" b="0" i="0" u="none" strike="noStrike" cap="none" normalizeH="0" baseline="0">
                          <a:ln>
                            <a:noFill/>
                          </a:ln>
                          <a:solidFill>
                            <a:srgbClr val="404040"/>
                          </a:solidFill>
                          <a:effectLst/>
                          <a:latin typeface="Trebuchet MS" panose="020B0603020202020204" pitchFamily="34" charset="0"/>
                          <a:ea typeface="Gulim" panose="020B0600000101010101" pitchFamily="34" charset="-127"/>
                        </a:rPr>
                        <a:t> </a:t>
                      </a:r>
                      <a:endParaRPr kumimoji="0" lang="vi-VN" altLang="en-US" sz="1400" b="0" i="0" u="none" strike="noStrike" cap="none" normalizeH="0" baseline="0">
                        <a:ln>
                          <a:noFill/>
                        </a:ln>
                        <a:solidFill>
                          <a:srgbClr val="404040"/>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3474611161"/>
                  </a:ext>
                </a:extLst>
              </a:tr>
            </a:tbl>
          </a:graphicData>
        </a:graphic>
      </p:graphicFrame>
      <p:sp>
        <p:nvSpPr>
          <p:cNvPr id="262154" name="Text Box 10">
            <a:extLst>
              <a:ext uri="{FF2B5EF4-FFF2-40B4-BE49-F238E27FC236}">
                <a16:creationId xmlns:a16="http://schemas.microsoft.com/office/drawing/2014/main" xmlns="" id="{0F51E98F-0645-497A-8E5D-0D3E0C155595}"/>
              </a:ext>
            </a:extLst>
          </p:cNvPr>
          <p:cNvSpPr txBox="1">
            <a:spLocks noChangeArrowheads="1"/>
          </p:cNvSpPr>
          <p:nvPr/>
        </p:nvSpPr>
        <p:spPr bwMode="auto">
          <a:xfrm>
            <a:off x="825500" y="211138"/>
            <a:ext cx="10621963"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rgbClr val="0033CC"/>
                </a:solidFill>
              </a:rPr>
              <a:t>HƯỚNG DẪN VIỆC BIÊN SOẠN VÀ TỔ CHỨC THỰC HIỆN NỘI DUNG GIÁO DỤC </a:t>
            </a:r>
          </a:p>
          <a:p>
            <a:pPr algn="ctr">
              <a:spcBef>
                <a:spcPct val="50000"/>
              </a:spcBef>
            </a:pPr>
            <a:r>
              <a:rPr lang="en-US" altLang="en-US" b="1">
                <a:solidFill>
                  <a:srgbClr val="0033CC"/>
                </a:solidFill>
              </a:rPr>
              <a:t>CỦA ĐỊA PHƯƠNG THEO CT GDPT 2018 Ở CẤP TIỂU HỌC (Công văn số 3536/BGDĐT-GDTH)</a:t>
            </a:r>
          </a:p>
        </p:txBody>
      </p:sp>
      <p:sp>
        <p:nvSpPr>
          <p:cNvPr id="262161" name="AutoShape 17">
            <a:hlinkClick r:id="rId2" action="ppaction://hlinkfile"/>
            <a:extLst>
              <a:ext uri="{FF2B5EF4-FFF2-40B4-BE49-F238E27FC236}">
                <a16:creationId xmlns:a16="http://schemas.microsoft.com/office/drawing/2014/main" xmlns="" id="{28278C9F-36BB-4A98-A210-60C13D025367}"/>
              </a:ext>
            </a:extLst>
          </p:cNvPr>
          <p:cNvSpPr>
            <a:spLocks noChangeArrowheads="1"/>
          </p:cNvSpPr>
          <p:nvPr/>
        </p:nvSpPr>
        <p:spPr bwMode="auto">
          <a:xfrm>
            <a:off x="11201400" y="246063"/>
            <a:ext cx="720725" cy="738187"/>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2160"/>
                                        </p:tgtEl>
                                        <p:attrNameLst>
                                          <p:attrName>style.visibility</p:attrName>
                                        </p:attrNameLst>
                                      </p:cBhvr>
                                      <p:to>
                                        <p:strVal val="visible"/>
                                      </p:to>
                                    </p:set>
                                    <p:anim calcmode="lin" valueType="num">
                                      <p:cBhvr additive="base">
                                        <p:cTn id="7" dur="500" fill="hold"/>
                                        <p:tgtEl>
                                          <p:spTgt spid="262160"/>
                                        </p:tgtEl>
                                        <p:attrNameLst>
                                          <p:attrName>ppt_x</p:attrName>
                                        </p:attrNameLst>
                                      </p:cBhvr>
                                      <p:tavLst>
                                        <p:tav tm="0">
                                          <p:val>
                                            <p:strVal val="#ppt_x"/>
                                          </p:val>
                                        </p:tav>
                                        <p:tav tm="100000">
                                          <p:val>
                                            <p:strVal val="#ppt_x"/>
                                          </p:val>
                                        </p:tav>
                                      </p:tavLst>
                                    </p:anim>
                                    <p:anim calcmode="lin" valueType="num">
                                      <p:cBhvr additive="base">
                                        <p:cTn id="8" dur="500" fill="hold"/>
                                        <p:tgtEl>
                                          <p:spTgt spid="262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xmlns="" id="{F1FF25A3-BDD2-46CB-9C1F-B25013B3ECBD}"/>
              </a:ext>
            </a:extLst>
          </p:cNvPr>
          <p:cNvSpPr>
            <a:spLocks noGrp="1"/>
          </p:cNvSpPr>
          <p:nvPr>
            <p:ph type="dt" sz="half" idx="10"/>
          </p:nvPr>
        </p:nvSpPr>
        <p:spPr/>
        <p:txBody>
          <a:bodyPr/>
          <a:lstStyle/>
          <a:p>
            <a:pPr>
              <a:defRPr/>
            </a:pPr>
            <a:fld id="{EE5FF95F-79D6-422E-BFFF-7223D1DA835B}" type="datetime1">
              <a:rPr lang="en-US"/>
              <a:pPr>
                <a:defRPr/>
              </a:pPr>
              <a:t>3/25/2020</a:t>
            </a:fld>
            <a:endParaRPr lang="en-US"/>
          </a:p>
        </p:txBody>
      </p:sp>
      <p:graphicFrame>
        <p:nvGraphicFramePr>
          <p:cNvPr id="265229" name="Group 13">
            <a:extLst>
              <a:ext uri="{FF2B5EF4-FFF2-40B4-BE49-F238E27FC236}">
                <a16:creationId xmlns:a16="http://schemas.microsoft.com/office/drawing/2014/main" xmlns="" id="{9C849C30-FAE1-438E-A50E-F920C1F4EF24}"/>
              </a:ext>
            </a:extLst>
          </p:cNvPr>
          <p:cNvGraphicFramePr>
            <a:graphicFrameLocks noGrp="1"/>
          </p:cNvGraphicFramePr>
          <p:nvPr>
            <p:ph/>
          </p:nvPr>
        </p:nvGraphicFramePr>
        <p:xfrm>
          <a:off x="317500" y="1071563"/>
          <a:ext cx="11622088" cy="5106987"/>
        </p:xfrm>
        <a:graphic>
          <a:graphicData uri="http://schemas.openxmlformats.org/drawingml/2006/table">
            <a:tbl>
              <a:tblPr/>
              <a:tblGrid>
                <a:gridCol w="1233488">
                  <a:extLst>
                    <a:ext uri="{9D8B030D-6E8A-4147-A177-3AD203B41FA5}">
                      <a16:colId xmlns:a16="http://schemas.microsoft.com/office/drawing/2014/main" xmlns="" val="3185294476"/>
                    </a:ext>
                  </a:extLst>
                </a:gridCol>
                <a:gridCol w="10388600">
                  <a:extLst>
                    <a:ext uri="{9D8B030D-6E8A-4147-A177-3AD203B41FA5}">
                      <a16:colId xmlns:a16="http://schemas.microsoft.com/office/drawing/2014/main" xmlns="" val="3781715720"/>
                    </a:ext>
                  </a:extLst>
                </a:gridCol>
              </a:tblGrid>
              <a:tr h="4710113">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it-IT" altLang="en-US" sz="1500" b="1" i="0" u="none" strike="noStrike" cap="none" normalizeH="0" baseline="0">
                          <a:ln>
                            <a:noFill/>
                          </a:ln>
                          <a:solidFill>
                            <a:srgbClr val="FF3300"/>
                          </a:solidFill>
                          <a:effectLst/>
                          <a:latin typeface="Trebuchet MS" panose="020B0603020202020204" pitchFamily="34" charset="0"/>
                        </a:rPr>
                        <a:t>2. Tổ chức biên soạn và thực hiện nội dung giáo dục của địa phương cấp tiểu học</a:t>
                      </a:r>
                      <a:endParaRPr kumimoji="0" lang="en-US" altLang="en-US" sz="1500" b="1" i="0" u="none" strike="noStrike" cap="none" normalizeH="0" baseline="0">
                        <a:ln>
                          <a:noFill/>
                        </a:ln>
                        <a:solidFill>
                          <a:srgbClr val="FF3300"/>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it-IT" altLang="en-US" sz="1400" b="1" i="0" u="none" strike="noStrike" cap="none" normalizeH="0" baseline="0">
                          <a:ln>
                            <a:noFill/>
                          </a:ln>
                          <a:solidFill>
                            <a:srgbClr val="404040"/>
                          </a:solidFill>
                          <a:effectLst/>
                          <a:latin typeface="Trebuchet MS" panose="020B0603020202020204" pitchFamily="34" charset="0"/>
                        </a:rPr>
                        <a:t>a) Để thực hiện b</a:t>
                      </a:r>
                      <a:r>
                        <a:rPr kumimoji="0" lang="vi-VN" altLang="en-US" sz="1400" b="1" i="0" u="none" strike="noStrike" cap="none" normalizeH="0" baseline="0">
                          <a:ln>
                            <a:noFill/>
                          </a:ln>
                          <a:solidFill>
                            <a:srgbClr val="404040"/>
                          </a:solidFill>
                          <a:effectLst/>
                          <a:latin typeface="Trebuchet MS" panose="020B0603020202020204" pitchFamily="34" charset="0"/>
                        </a:rPr>
                        <a:t>iên soạn, thẩm định</a:t>
                      </a:r>
                      <a:r>
                        <a:rPr kumimoji="0" lang="it-IT" altLang="en-US" sz="1400" b="1" i="0" u="none" strike="noStrike" cap="none" normalizeH="0" baseline="0">
                          <a:ln>
                            <a:noFill/>
                          </a:ln>
                          <a:solidFill>
                            <a:srgbClr val="404040"/>
                          </a:solidFill>
                          <a:effectLst/>
                          <a:latin typeface="Trebuchet MS" panose="020B0603020202020204" pitchFamily="34" charset="0"/>
                        </a:rPr>
                        <a:t>, phê duyệt </a:t>
                      </a:r>
                      <a:r>
                        <a:rPr kumimoji="0" lang="vi-VN" altLang="en-US" sz="1400" b="1" i="0" u="none" strike="noStrike" cap="none" normalizeH="0" baseline="0">
                          <a:ln>
                            <a:noFill/>
                          </a:ln>
                          <a:solidFill>
                            <a:srgbClr val="404040"/>
                          </a:solidFill>
                          <a:effectLst/>
                          <a:latin typeface="Trebuchet MS" panose="020B0603020202020204" pitchFamily="34" charset="0"/>
                        </a:rPr>
                        <a:t>tài liệu về nội dung giáo dục của địa phương</a:t>
                      </a:r>
                      <a:r>
                        <a:rPr kumimoji="0" lang="it-IT" altLang="en-US" sz="1400" b="1" i="0" u="none" strike="noStrike" cap="none" normalizeH="0" baseline="0">
                          <a:ln>
                            <a:noFill/>
                          </a:ln>
                          <a:solidFill>
                            <a:srgbClr val="404040"/>
                          </a:solidFill>
                          <a:effectLst/>
                          <a:latin typeface="Trebuchet MS" panose="020B0603020202020204" pitchFamily="34" charset="0"/>
                        </a:rPr>
                        <a:t> cấp tiểu học, sở GDĐT thực hiện một số việc sau:</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it-IT" altLang="en-US" sz="1400" b="0" i="0" u="none" strike="noStrike" cap="none" normalizeH="0" baseline="0">
                          <a:ln>
                            <a:noFill/>
                          </a:ln>
                          <a:solidFill>
                            <a:srgbClr val="404040"/>
                          </a:solidFill>
                          <a:effectLst/>
                          <a:latin typeface="Trebuchet MS" panose="020B0603020202020204" pitchFamily="34" charset="0"/>
                        </a:rPr>
                        <a:t>- Xây dựng kế hoạch, </a:t>
                      </a:r>
                      <a:r>
                        <a:rPr kumimoji="0" lang="vi-VN" altLang="en-US" sz="1400" b="0" i="0" u="none" strike="noStrike" cap="none" normalizeH="0" baseline="0">
                          <a:ln>
                            <a:noFill/>
                          </a:ln>
                          <a:solidFill>
                            <a:srgbClr val="404040"/>
                          </a:solidFill>
                          <a:effectLst/>
                          <a:latin typeface="Trebuchet MS" panose="020B0603020202020204" pitchFamily="34" charset="0"/>
                        </a:rPr>
                        <a:t>tiêu chuẩn, quy trình biên soạn, thẩm định, chỉnh sửa </a:t>
                      </a:r>
                      <a:r>
                        <a:rPr kumimoji="0" lang="it-IT" altLang="en-US" sz="1400" b="0" i="0" u="none" strike="noStrike" cap="none" normalizeH="0" baseline="0">
                          <a:ln>
                            <a:noFill/>
                          </a:ln>
                          <a:solidFill>
                            <a:srgbClr val="404040"/>
                          </a:solidFill>
                          <a:effectLst/>
                          <a:latin typeface="Trebuchet MS" panose="020B0603020202020204" pitchFamily="34" charset="0"/>
                        </a:rPr>
                        <a:t>tài liệu về nội dung</a:t>
                      </a:r>
                      <a:r>
                        <a:rPr kumimoji="0" lang="vi-VN" altLang="en-US" sz="1400" b="0" i="0" u="none" strike="noStrike" cap="none" normalizeH="0" baseline="0">
                          <a:ln>
                            <a:noFill/>
                          </a:ln>
                          <a:solidFill>
                            <a:srgbClr val="404040"/>
                          </a:solidFill>
                          <a:effectLst/>
                          <a:latin typeface="Trebuchet MS" panose="020B0603020202020204" pitchFamily="34" charset="0"/>
                        </a:rPr>
                        <a:t> giáo dục </a:t>
                      </a:r>
                      <a:r>
                        <a:rPr kumimoji="0" lang="it-IT" altLang="en-US" sz="1400" b="0" i="0" u="none" strike="noStrike" cap="none" normalizeH="0" baseline="0">
                          <a:ln>
                            <a:noFill/>
                          </a:ln>
                          <a:solidFill>
                            <a:srgbClr val="404040"/>
                          </a:solidFill>
                          <a:effectLst/>
                          <a:latin typeface="Trebuchet MS" panose="020B0603020202020204" pitchFamily="34" charset="0"/>
                        </a:rPr>
                        <a:t>của </a:t>
                      </a:r>
                      <a:r>
                        <a:rPr kumimoji="0" lang="vi-VN" altLang="en-US" sz="1400" b="0" i="0" u="none" strike="noStrike" cap="none" normalizeH="0" baseline="0">
                          <a:ln>
                            <a:noFill/>
                          </a:ln>
                          <a:solidFill>
                            <a:srgbClr val="404040"/>
                          </a:solidFill>
                          <a:effectLst/>
                          <a:latin typeface="Trebuchet MS" panose="020B0603020202020204" pitchFamily="34" charset="0"/>
                        </a:rPr>
                        <a:t>địa phương</a:t>
                      </a:r>
                      <a:r>
                        <a:rPr kumimoji="0" lang="it-IT" altLang="en-US" sz="1400" b="0" i="0" u="none" strike="noStrike" cap="none" normalizeH="0" baseline="0">
                          <a:ln>
                            <a:noFill/>
                          </a:ln>
                          <a:solidFill>
                            <a:srgbClr val="404040"/>
                          </a:solidFill>
                          <a:effectLst/>
                          <a:latin typeface="Trebuchet MS" panose="020B0603020202020204" pitchFamily="34" charset="0"/>
                        </a:rPr>
                        <a:t>, trình </a:t>
                      </a:r>
                      <a:r>
                        <a:rPr kumimoji="0" lang="vi-VN" altLang="en-US" sz="1400" b="0" i="0" u="none" strike="noStrike" cap="none" normalizeH="0" baseline="0">
                          <a:ln>
                            <a:noFill/>
                          </a:ln>
                          <a:solidFill>
                            <a:srgbClr val="404040"/>
                          </a:solidFill>
                          <a:effectLst/>
                          <a:latin typeface="Trebuchet MS" panose="020B0603020202020204" pitchFamily="34" charset="0"/>
                        </a:rPr>
                        <a:t>Ủy ban nhân dân </a:t>
                      </a:r>
                      <a:r>
                        <a:rPr kumimoji="0" lang="it-IT" altLang="en-US" sz="1400" b="0" i="0" u="none" strike="noStrike" cap="none" normalizeH="0" baseline="0">
                          <a:ln>
                            <a:noFill/>
                          </a:ln>
                          <a:solidFill>
                            <a:srgbClr val="404040"/>
                          </a:solidFill>
                          <a:effectLst/>
                          <a:latin typeface="Trebuchet MS" panose="020B0603020202020204" pitchFamily="34" charset="0"/>
                        </a:rPr>
                        <a:t>cấp </a:t>
                      </a:r>
                      <a:r>
                        <a:rPr kumimoji="0" lang="vi-VN" altLang="en-US" sz="1400" b="0" i="0" u="none" strike="noStrike" cap="none" normalizeH="0" baseline="0">
                          <a:ln>
                            <a:noFill/>
                          </a:ln>
                          <a:solidFill>
                            <a:srgbClr val="404040"/>
                          </a:solidFill>
                          <a:effectLst/>
                          <a:latin typeface="Trebuchet MS" panose="020B0603020202020204" pitchFamily="34" charset="0"/>
                        </a:rPr>
                        <a:t>tỉnh </a:t>
                      </a:r>
                      <a:r>
                        <a:rPr kumimoji="0" lang="it-IT" altLang="en-US" sz="1400" b="0" i="0" u="none" strike="noStrike" cap="none" normalizeH="0" baseline="0">
                          <a:ln>
                            <a:noFill/>
                          </a:ln>
                          <a:solidFill>
                            <a:srgbClr val="404040"/>
                          </a:solidFill>
                          <a:effectLst/>
                          <a:latin typeface="Trebuchet MS" panose="020B0603020202020204" pitchFamily="34" charset="0"/>
                        </a:rPr>
                        <a:t>phê duyệt, </a:t>
                      </a:r>
                      <a:r>
                        <a:rPr kumimoji="0" lang="vi-VN" altLang="en-US" sz="1400" b="0" i="0" u="none" strike="noStrike" cap="none" normalizeH="0" baseline="0">
                          <a:ln>
                            <a:noFill/>
                          </a:ln>
                          <a:solidFill>
                            <a:srgbClr val="404040"/>
                          </a:solidFill>
                          <a:effectLst/>
                          <a:latin typeface="Trebuchet MS" panose="020B0603020202020204" pitchFamily="34" charset="0"/>
                        </a:rPr>
                        <a:t>bố trí ngân sách của địa phương</a:t>
                      </a:r>
                      <a:r>
                        <a:rPr kumimoji="0" lang="it-IT" altLang="en-US" sz="1400" b="0" i="0" u="none" strike="noStrike" cap="none" normalizeH="0" baseline="0">
                          <a:ln>
                            <a:noFill/>
                          </a:ln>
                          <a:solidFill>
                            <a:srgbClr val="404040"/>
                          </a:solidFill>
                          <a:effectLst/>
                          <a:latin typeface="Trebuchet MS" panose="020B0603020202020204" pitchFamily="34" charset="0"/>
                        </a:rPr>
                        <a:t> và </a:t>
                      </a:r>
                      <a:r>
                        <a:rPr kumimoji="0" lang="vi-VN" altLang="en-US" sz="1400" b="0" i="0" u="none" strike="noStrike" cap="none" normalizeH="0" baseline="0">
                          <a:ln>
                            <a:noFill/>
                          </a:ln>
                          <a:solidFill>
                            <a:srgbClr val="404040"/>
                          </a:solidFill>
                          <a:effectLst/>
                          <a:latin typeface="Trebuchet MS" panose="020B0603020202020204" pitchFamily="34" charset="0"/>
                        </a:rPr>
                        <a:t>các nguồn </a:t>
                      </a:r>
                      <a:r>
                        <a:rPr kumimoji="0" lang="it-IT" altLang="en-US" sz="1400" b="0" i="0" u="none" strike="noStrike" cap="none" normalizeH="0" baseline="0">
                          <a:ln>
                            <a:noFill/>
                          </a:ln>
                          <a:solidFill>
                            <a:srgbClr val="404040"/>
                          </a:solidFill>
                          <a:effectLst/>
                          <a:latin typeface="Trebuchet MS" panose="020B0603020202020204" pitchFamily="34" charset="0"/>
                        </a:rPr>
                        <a:t>kinh phí </a:t>
                      </a:r>
                      <a:r>
                        <a:rPr kumimoji="0" lang="vi-VN" altLang="en-US" sz="1400" b="0" i="0" u="none" strike="noStrike" cap="none" normalizeH="0" baseline="0">
                          <a:ln>
                            <a:noFill/>
                          </a:ln>
                          <a:solidFill>
                            <a:srgbClr val="404040"/>
                          </a:solidFill>
                          <a:effectLst/>
                          <a:latin typeface="Trebuchet MS" panose="020B0603020202020204" pitchFamily="34" charset="0"/>
                        </a:rPr>
                        <a:t>hợp pháp khác</a:t>
                      </a:r>
                      <a:r>
                        <a:rPr kumimoji="0" lang="it-IT" altLang="en-US" sz="1400" b="0" i="0" u="none" strike="noStrike" cap="none" normalizeH="0" baseline="0">
                          <a:ln>
                            <a:noFill/>
                          </a:ln>
                          <a:solidFill>
                            <a:srgbClr val="404040"/>
                          </a:solidFill>
                          <a:effectLst/>
                          <a:latin typeface="Trebuchet MS" panose="020B0603020202020204" pitchFamily="34" charset="0"/>
                        </a:rPr>
                        <a:t> để </a:t>
                      </a:r>
                      <a:r>
                        <a:rPr kumimoji="0" lang="vi-VN" altLang="en-US" sz="1400" b="0" i="0" u="none" strike="noStrike" cap="none" normalizeH="0" baseline="0">
                          <a:ln>
                            <a:noFill/>
                          </a:ln>
                          <a:solidFill>
                            <a:srgbClr val="404040"/>
                          </a:solidFill>
                          <a:effectLst/>
                          <a:latin typeface="Trebuchet MS" panose="020B0603020202020204" pitchFamily="34" charset="0"/>
                        </a:rPr>
                        <a:t>biên soạn, thẩm định</a:t>
                      </a:r>
                      <a:r>
                        <a:rPr kumimoji="0" lang="it-IT" altLang="en-US" sz="1400" b="0" i="0" u="none" strike="noStrike" cap="none" normalizeH="0" baseline="0">
                          <a:ln>
                            <a:noFill/>
                          </a:ln>
                          <a:solidFill>
                            <a:srgbClr val="404040"/>
                          </a:solidFill>
                          <a:effectLst/>
                          <a:latin typeface="Trebuchet MS" panose="020B0603020202020204" pitchFamily="34" charset="0"/>
                        </a:rPr>
                        <a:t>, chỉnh sửa, phê duyệt tài liệu về nội dung</a:t>
                      </a:r>
                      <a:r>
                        <a:rPr kumimoji="0" lang="vi-VN" altLang="en-US" sz="1400" b="0" i="0" u="none" strike="noStrike" cap="none" normalizeH="0" baseline="0">
                          <a:ln>
                            <a:noFill/>
                          </a:ln>
                          <a:solidFill>
                            <a:srgbClr val="404040"/>
                          </a:solidFill>
                          <a:effectLst/>
                          <a:latin typeface="Trebuchet MS" panose="020B0603020202020204" pitchFamily="34" charset="0"/>
                        </a:rPr>
                        <a:t> giáo dục </a:t>
                      </a:r>
                      <a:r>
                        <a:rPr kumimoji="0" lang="it-IT" altLang="en-US" sz="1400" b="0" i="0" u="none" strike="noStrike" cap="none" normalizeH="0" baseline="0">
                          <a:ln>
                            <a:noFill/>
                          </a:ln>
                          <a:solidFill>
                            <a:srgbClr val="404040"/>
                          </a:solidFill>
                          <a:effectLst/>
                          <a:latin typeface="Trebuchet MS" panose="020B0603020202020204" pitchFamily="34" charset="0"/>
                        </a:rPr>
                        <a:t>của </a:t>
                      </a:r>
                      <a:r>
                        <a:rPr kumimoji="0" lang="vi-VN" altLang="en-US" sz="1400" b="0" i="0" u="none" strike="noStrike" cap="none" normalizeH="0" baseline="0">
                          <a:ln>
                            <a:noFill/>
                          </a:ln>
                          <a:solidFill>
                            <a:srgbClr val="404040"/>
                          </a:solidFill>
                          <a:effectLst/>
                          <a:latin typeface="Trebuchet MS" panose="020B0603020202020204" pitchFamily="34" charset="0"/>
                        </a:rPr>
                        <a:t>địa phương </a:t>
                      </a:r>
                      <a:r>
                        <a:rPr kumimoji="0" lang="it-IT" altLang="en-US" sz="1400" b="0" i="0" u="none" strike="noStrike" cap="none" normalizeH="0" baseline="0">
                          <a:ln>
                            <a:noFill/>
                          </a:ln>
                          <a:solidFill>
                            <a:srgbClr val="404040"/>
                          </a:solidFill>
                          <a:effectLst/>
                          <a:latin typeface="Trebuchet MS" panose="020B0603020202020204" pitchFamily="34" charset="0"/>
                        </a:rPr>
                        <a:t>cấp tiểu học </a:t>
                      </a:r>
                      <a:r>
                        <a:rPr kumimoji="0" lang="vi-VN" altLang="en-US" sz="1400" b="0" i="0" u="none" strike="noStrike" cap="none" normalizeH="0" baseline="0">
                          <a:ln>
                            <a:noFill/>
                          </a:ln>
                          <a:solidFill>
                            <a:srgbClr val="404040"/>
                          </a:solidFill>
                          <a:effectLst/>
                          <a:latin typeface="Trebuchet MS" panose="020B0603020202020204" pitchFamily="34" charset="0"/>
                        </a:rPr>
                        <a:t>theo quy định hiện hành</a:t>
                      </a:r>
                      <a:r>
                        <a:rPr kumimoji="0" lang="it-IT" altLang="en-US" sz="1400" b="0" i="0" u="none" strike="noStrike" cap="none" normalizeH="0" baseline="0">
                          <a:ln>
                            <a:noFill/>
                          </a:ln>
                          <a:solidFill>
                            <a:srgbClr val="404040"/>
                          </a:solidFill>
                          <a:effectLst/>
                          <a:latin typeface="Trebuchet MS" panose="020B0603020202020204" pitchFamily="34" charset="0"/>
                        </a:rPr>
                        <a:t>.</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it-IT" altLang="en-US" sz="1400" b="0" i="0" u="none" strike="noStrike" cap="none" normalizeH="0" baseline="0">
                          <a:ln>
                            <a:noFill/>
                          </a:ln>
                          <a:solidFill>
                            <a:srgbClr val="404040"/>
                          </a:solidFill>
                          <a:effectLst/>
                          <a:latin typeface="Trebuchet MS" panose="020B0603020202020204" pitchFamily="34" charset="0"/>
                        </a:rPr>
                        <a:t>- N</a:t>
                      </a:r>
                      <a:r>
                        <a:rPr kumimoji="0" lang="vi-VN" altLang="en-US" sz="1400" b="0" i="0" u="none" strike="noStrike" cap="none" normalizeH="0" baseline="0">
                          <a:ln>
                            <a:noFill/>
                          </a:ln>
                          <a:solidFill>
                            <a:srgbClr val="404040"/>
                          </a:solidFill>
                          <a:effectLst/>
                          <a:latin typeface="Trebuchet MS" panose="020B0603020202020204" pitchFamily="34" charset="0"/>
                        </a:rPr>
                        <a:t>ghiên cứu, </a:t>
                      </a:r>
                      <a:r>
                        <a:rPr kumimoji="0" lang="it-IT" altLang="en-US" sz="1400" b="0" i="0" u="none" strike="noStrike" cap="none" normalizeH="0" baseline="0">
                          <a:ln>
                            <a:noFill/>
                          </a:ln>
                          <a:solidFill>
                            <a:srgbClr val="404040"/>
                          </a:solidFill>
                          <a:effectLst/>
                          <a:latin typeface="Trebuchet MS" panose="020B0603020202020204" pitchFamily="34" charset="0"/>
                        </a:rPr>
                        <a:t>sưu tầm, </a:t>
                      </a:r>
                      <a:r>
                        <a:rPr kumimoji="0" lang="vi-VN" altLang="en-US" sz="1400" b="0" i="0" u="none" strike="noStrike" cap="none" normalizeH="0" baseline="0">
                          <a:ln>
                            <a:noFill/>
                          </a:ln>
                          <a:solidFill>
                            <a:srgbClr val="404040"/>
                          </a:solidFill>
                          <a:effectLst/>
                          <a:latin typeface="Trebuchet MS" panose="020B0603020202020204" pitchFamily="34" charset="0"/>
                        </a:rPr>
                        <a:t>lựa chọn nội dung</a:t>
                      </a:r>
                      <a:r>
                        <a:rPr kumimoji="0" lang="it-IT" altLang="en-US" sz="1400" b="0" i="0" u="none" strike="noStrike" cap="none" normalizeH="0" baseline="0">
                          <a:ln>
                            <a:noFill/>
                          </a:ln>
                          <a:solidFill>
                            <a:srgbClr val="404040"/>
                          </a:solidFill>
                          <a:effectLst/>
                          <a:latin typeface="Trebuchet MS" panose="020B0603020202020204" pitchFamily="34" charset="0"/>
                        </a:rPr>
                        <a:t>, tổ chức </a:t>
                      </a:r>
                      <a:r>
                        <a:rPr kumimoji="0" lang="vi-VN" altLang="en-US" sz="1400" b="0" i="0" u="none" strike="noStrike" cap="none" normalizeH="0" baseline="0">
                          <a:ln>
                            <a:noFill/>
                          </a:ln>
                          <a:solidFill>
                            <a:srgbClr val="404040"/>
                          </a:solidFill>
                          <a:effectLst/>
                          <a:latin typeface="Trebuchet MS" panose="020B0603020202020204" pitchFamily="34" charset="0"/>
                        </a:rPr>
                        <a:t>biên soạn </a:t>
                      </a:r>
                      <a:r>
                        <a:rPr kumimoji="0" lang="it-IT" altLang="en-US" sz="1400" b="0" i="0" u="none" strike="noStrike" cap="none" normalizeH="0" baseline="0">
                          <a:ln>
                            <a:noFill/>
                          </a:ln>
                          <a:solidFill>
                            <a:srgbClr val="404040"/>
                          </a:solidFill>
                          <a:effectLst/>
                          <a:latin typeface="Trebuchet MS" panose="020B0603020202020204" pitchFamily="34" charset="0"/>
                        </a:rPr>
                        <a:t>tài liệu về nội dung </a:t>
                      </a:r>
                      <a:r>
                        <a:rPr kumimoji="0" lang="vi-VN" altLang="en-US" sz="1400" b="0" i="0" u="none" strike="noStrike" cap="none" normalizeH="0" baseline="0">
                          <a:ln>
                            <a:noFill/>
                          </a:ln>
                          <a:solidFill>
                            <a:srgbClr val="404040"/>
                          </a:solidFill>
                          <a:effectLst/>
                          <a:latin typeface="Trebuchet MS" panose="020B0603020202020204" pitchFamily="34" charset="0"/>
                        </a:rPr>
                        <a:t>giáo dục của </a:t>
                      </a:r>
                      <a:r>
                        <a:rPr kumimoji="0" lang="it-IT" altLang="en-US" sz="1400" b="0" i="0" u="none" strike="noStrike" cap="none" normalizeH="0" baseline="0">
                          <a:ln>
                            <a:noFill/>
                          </a:ln>
                          <a:solidFill>
                            <a:srgbClr val="404040"/>
                          </a:solidFill>
                          <a:effectLst/>
                          <a:latin typeface="Trebuchet MS" panose="020B0603020202020204" pitchFamily="34" charset="0"/>
                        </a:rPr>
                        <a:t>địa phương cấp tiểu học (có nội dung giáo dục của huyện/quận/thị xã/thành phố thuộc tỉnh; của xã/phường/thị trấn gắn với cuộc sống hàng ngày của học sinh trên địa bàn) đảm bảo nội dung, </a:t>
                      </a:r>
                      <a:r>
                        <a:rPr kumimoji="0" lang="vi-VN" altLang="en-US" sz="1400" b="0" i="0" u="none" strike="noStrike" cap="none" normalizeH="0" baseline="0">
                          <a:ln>
                            <a:noFill/>
                          </a:ln>
                          <a:solidFill>
                            <a:srgbClr val="404040"/>
                          </a:solidFill>
                          <a:effectLst/>
                          <a:latin typeface="Trebuchet MS" panose="020B0603020202020204" pitchFamily="34" charset="0"/>
                        </a:rPr>
                        <a:t>yêu cầu cần đạt </a:t>
                      </a:r>
                      <a:r>
                        <a:rPr kumimoji="0" lang="it-IT" altLang="en-US" sz="1400" b="0" i="0" u="none" strike="noStrike" cap="none" normalizeH="0" baseline="0">
                          <a:ln>
                            <a:noFill/>
                          </a:ln>
                          <a:solidFill>
                            <a:srgbClr val="404040"/>
                          </a:solidFill>
                          <a:effectLst/>
                          <a:latin typeface="Trebuchet MS" panose="020B0603020202020204" pitchFamily="34" charset="0"/>
                        </a:rPr>
                        <a:t>của </a:t>
                      </a:r>
                      <a:r>
                        <a:rPr kumimoji="0" lang="vi-VN" altLang="en-US" sz="1400" b="0" i="0" u="none" strike="noStrike" cap="none" normalizeH="0" baseline="0">
                          <a:ln>
                            <a:noFill/>
                          </a:ln>
                          <a:solidFill>
                            <a:srgbClr val="404040"/>
                          </a:solidFill>
                          <a:effectLst/>
                          <a:latin typeface="Trebuchet MS" panose="020B0603020202020204" pitchFamily="34" charset="0"/>
                        </a:rPr>
                        <a:t>chương trình Hoạt động trải nghiệm </a:t>
                      </a:r>
                      <a:r>
                        <a:rPr kumimoji="0" lang="it-IT" altLang="en-US" sz="1400" b="0" i="0" u="none" strike="noStrike" cap="none" normalizeH="0" baseline="0">
                          <a:ln>
                            <a:noFill/>
                          </a:ln>
                          <a:solidFill>
                            <a:srgbClr val="404040"/>
                          </a:solidFill>
                          <a:effectLst/>
                          <a:latin typeface="Trebuchet MS" panose="020B0603020202020204" pitchFamily="34" charset="0"/>
                        </a:rPr>
                        <a:t>và được tích hợp trong dạy học các môn học </a:t>
                      </a:r>
                      <a:r>
                        <a:rPr kumimoji="0" lang="vi-VN" altLang="en-US" sz="1400" b="0" i="0" u="none" strike="noStrike" cap="none" normalizeH="0" baseline="0">
                          <a:ln>
                            <a:noFill/>
                          </a:ln>
                          <a:solidFill>
                            <a:srgbClr val="404040"/>
                          </a:solidFill>
                          <a:effectLst/>
                          <a:latin typeface="Trebuchet MS" panose="020B0603020202020204" pitchFamily="34" charset="0"/>
                        </a:rPr>
                        <a:t>trong C</a:t>
                      </a:r>
                      <a:r>
                        <a:rPr kumimoji="0" lang="it-IT" altLang="en-US" sz="1400" b="0" i="0" u="none" strike="noStrike" cap="none" normalizeH="0" baseline="0">
                          <a:ln>
                            <a:noFill/>
                          </a:ln>
                          <a:solidFill>
                            <a:srgbClr val="404040"/>
                          </a:solidFill>
                          <a:effectLst/>
                          <a:latin typeface="Trebuchet MS" panose="020B0603020202020204" pitchFamily="34" charset="0"/>
                        </a:rPr>
                        <a:t>T</a:t>
                      </a:r>
                      <a:r>
                        <a:rPr kumimoji="0" lang="vi-VN" altLang="en-US" sz="1400" b="0" i="0" u="none" strike="noStrike" cap="none" normalizeH="0" baseline="0">
                          <a:ln>
                            <a:noFill/>
                          </a:ln>
                          <a:solidFill>
                            <a:srgbClr val="404040"/>
                          </a:solidFill>
                          <a:effectLst/>
                          <a:latin typeface="Trebuchet MS" panose="020B0603020202020204" pitchFamily="34" charset="0"/>
                        </a:rPr>
                        <a:t>GDPT</a:t>
                      </a:r>
                      <a:r>
                        <a:rPr kumimoji="0" lang="it-IT" altLang="en-US" sz="1400" b="0" i="0" u="none" strike="noStrike" cap="none" normalizeH="0" baseline="0">
                          <a:ln>
                            <a:noFill/>
                          </a:ln>
                          <a:solidFill>
                            <a:srgbClr val="404040"/>
                          </a:solidFill>
                          <a:effectLst/>
                          <a:latin typeface="Trebuchet MS" panose="020B0603020202020204" pitchFamily="34" charset="0"/>
                        </a:rPr>
                        <a:t> 2018, phù hợp từng lứa tuổi học sinh tiểu học và </a:t>
                      </a:r>
                      <a:r>
                        <a:rPr kumimoji="0" lang="vi-VN" altLang="en-US" sz="1400" b="0" i="0" u="none" strike="noStrike" cap="none" normalizeH="0" baseline="0">
                          <a:ln>
                            <a:noFill/>
                          </a:ln>
                          <a:solidFill>
                            <a:srgbClr val="404040"/>
                          </a:solidFill>
                          <a:effectLst/>
                          <a:latin typeface="Trebuchet MS" panose="020B0603020202020204" pitchFamily="34" charset="0"/>
                        </a:rPr>
                        <a:t>đặc điểm</a:t>
                      </a:r>
                      <a:r>
                        <a:rPr kumimoji="0" lang="it-IT" altLang="en-US" sz="1400" b="0" i="0" u="none" strike="noStrike" cap="none" normalizeH="0" baseline="0">
                          <a:ln>
                            <a:noFill/>
                          </a:ln>
                          <a:solidFill>
                            <a:srgbClr val="404040"/>
                          </a:solidFill>
                          <a:effectLst/>
                          <a:latin typeface="Trebuchet MS" panose="020B0603020202020204" pitchFamily="34" charset="0"/>
                        </a:rPr>
                        <a:t> vùng miền,</a:t>
                      </a:r>
                      <a:r>
                        <a:rPr kumimoji="0" lang="vi-VN" altLang="en-US" sz="1400" b="0" i="0" u="none" strike="noStrike" cap="none" normalizeH="0" baseline="0">
                          <a:ln>
                            <a:noFill/>
                          </a:ln>
                          <a:solidFill>
                            <a:srgbClr val="404040"/>
                          </a:solidFill>
                          <a:effectLst/>
                          <a:latin typeface="Trebuchet MS" panose="020B0603020202020204" pitchFamily="34" charset="0"/>
                        </a:rPr>
                        <a:t> điều kiện địa phương</a:t>
                      </a:r>
                      <a:r>
                        <a:rPr kumimoji="0" lang="it-IT" altLang="en-US" sz="1400" b="0" i="0" u="none" strike="noStrike" cap="none" normalizeH="0" baseline="0">
                          <a:ln>
                            <a:noFill/>
                          </a:ln>
                          <a:solidFill>
                            <a:srgbClr val="404040"/>
                          </a:solidFill>
                          <a:effectLst/>
                          <a:latin typeface="Trebuchet MS" panose="020B0603020202020204" pitchFamily="34" charset="0"/>
                        </a:rPr>
                        <a:t>.</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it-IT" altLang="en-US" sz="1400" b="0" i="0" u="none" strike="noStrike" cap="none" normalizeH="0" baseline="0">
                          <a:ln>
                            <a:noFill/>
                          </a:ln>
                          <a:solidFill>
                            <a:srgbClr val="404040"/>
                          </a:solidFill>
                          <a:effectLst/>
                          <a:latin typeface="Trebuchet MS" panose="020B0603020202020204" pitchFamily="34" charset="0"/>
                        </a:rPr>
                        <a:t>- Tổ chức thẩm định tài liệu, trình </a:t>
                      </a:r>
                      <a:r>
                        <a:rPr kumimoji="0" lang="vi-VN" altLang="en-US" sz="1400" b="0" i="0" u="none" strike="noStrike" cap="none" normalizeH="0" baseline="0">
                          <a:ln>
                            <a:noFill/>
                          </a:ln>
                          <a:solidFill>
                            <a:srgbClr val="404040"/>
                          </a:solidFill>
                          <a:effectLst/>
                          <a:latin typeface="Trebuchet MS" panose="020B0603020202020204" pitchFamily="34" charset="0"/>
                        </a:rPr>
                        <a:t>Ủy ban nhân dân </a:t>
                      </a:r>
                      <a:r>
                        <a:rPr kumimoji="0" lang="it-IT" altLang="en-US" sz="1400" b="0" i="0" u="none" strike="noStrike" cap="none" normalizeH="0" baseline="0">
                          <a:ln>
                            <a:noFill/>
                          </a:ln>
                          <a:solidFill>
                            <a:srgbClr val="404040"/>
                          </a:solidFill>
                          <a:effectLst/>
                          <a:latin typeface="Trebuchet MS" panose="020B0603020202020204" pitchFamily="34" charset="0"/>
                        </a:rPr>
                        <a:t>cấp </a:t>
                      </a:r>
                      <a:r>
                        <a:rPr kumimoji="0" lang="vi-VN" altLang="en-US" sz="1400" b="0" i="0" u="none" strike="noStrike" cap="none" normalizeH="0" baseline="0">
                          <a:ln>
                            <a:noFill/>
                          </a:ln>
                          <a:solidFill>
                            <a:srgbClr val="404040"/>
                          </a:solidFill>
                          <a:effectLst/>
                          <a:latin typeface="Trebuchet MS" panose="020B0603020202020204" pitchFamily="34" charset="0"/>
                        </a:rPr>
                        <a:t>tỉnh </a:t>
                      </a:r>
                      <a:r>
                        <a:rPr kumimoji="0" lang="it-IT" altLang="en-US" sz="1400" b="0" i="0" u="none" strike="noStrike" cap="none" normalizeH="0" baseline="0">
                          <a:ln>
                            <a:noFill/>
                          </a:ln>
                          <a:solidFill>
                            <a:srgbClr val="404040"/>
                          </a:solidFill>
                          <a:effectLst/>
                          <a:latin typeface="Trebuchet MS" panose="020B0603020202020204" pitchFamily="34" charset="0"/>
                        </a:rPr>
                        <a:t>phê duyệt tài liệu về nội dung giáo dục của địa phương cấp tiểu học và báo cáo Bộ GDĐT về tài liệu đã được phê duyệt.</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it-IT" altLang="en-US" sz="1400" b="1" i="0" u="none" strike="noStrike" cap="none" normalizeH="0" baseline="0">
                          <a:ln>
                            <a:noFill/>
                          </a:ln>
                          <a:solidFill>
                            <a:srgbClr val="404040"/>
                          </a:solidFill>
                          <a:effectLst/>
                          <a:latin typeface="Trebuchet MS" panose="020B0603020202020204" pitchFamily="34" charset="0"/>
                        </a:rPr>
                        <a:t>b) Sở GDĐT tổ chức triển khai thực hiện nội dung giáo dục của địa phương cấp tiểu học trong CTGDPT 2018 từ năm học 2020-2021 như sau:</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it-IT" altLang="en-US" sz="1400" b="0" i="0" u="none" strike="noStrike" cap="none" normalizeH="0" baseline="0">
                          <a:ln>
                            <a:noFill/>
                          </a:ln>
                          <a:solidFill>
                            <a:srgbClr val="404040"/>
                          </a:solidFill>
                          <a:effectLst/>
                          <a:latin typeface="Trebuchet MS" panose="020B0603020202020204" pitchFamily="34" charset="0"/>
                        </a:rPr>
                        <a:t>- Chỉ đạo các cơ sở giáo dục tiểu học xây dựng kế hoạch triển khai (trong kế hoạch của nhà trường) và tổ chức thực hiện nội dung giáo dục của địa phương cấp tiểu học tích hợp với Hoạt động trải nghiệm và dạy học các môn học theo hướng tăng cường rèn luyện cho học sinh vận dụng kiến thức vào giải quyết một số vấn đề thực tiễn tại địa phương, góp phần giáo dục phẩm chất chủ yếu và năng lực cốt lõi của học sinh tiểu học.</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it-IT" altLang="en-US" sz="1400" b="0" i="0" u="none" strike="noStrike" cap="none" normalizeH="0" baseline="0">
                          <a:ln>
                            <a:noFill/>
                          </a:ln>
                          <a:solidFill>
                            <a:srgbClr val="404040"/>
                          </a:solidFill>
                          <a:effectLst/>
                          <a:latin typeface="Trebuchet MS" panose="020B0603020202020204" pitchFamily="34" charset="0"/>
                        </a:rPr>
                        <a:t>- Tổ chức tập huấn, hướng dẫn, hỗ trợ giáo viên, cán bộ quản lí giáo dục tiểu học triển khai thực hiện tích hợp nội dung giáo dục của địa phương trong tổ chức thực hiện nội dung Hoạt động trải nghiệm và dạy học các môn học ở tiểu học</a:t>
                      </a:r>
                      <a:r>
                        <a:rPr kumimoji="0" lang="en-US" altLang="en-US" sz="1400" b="0" i="0" u="none" strike="noStrike" cap="none" normalizeH="0" baseline="0">
                          <a:ln>
                            <a:noFill/>
                          </a:ln>
                          <a:solidFill>
                            <a:srgbClr val="404040"/>
                          </a:solidFill>
                          <a:effectLst/>
                          <a:latin typeface="Trebuchet MS" panose="020B0603020202020204" pitchFamily="34" charset="0"/>
                        </a:rPr>
                        <a:t> </a:t>
                      </a:r>
                      <a:endParaRPr kumimoji="0" lang="vi-VN" altLang="en-US" sz="1400" b="0" i="0" u="none" strike="noStrike" cap="none" normalizeH="0" baseline="0">
                        <a:ln>
                          <a:noFill/>
                        </a:ln>
                        <a:solidFill>
                          <a:srgbClr val="404040"/>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1764263802"/>
                  </a:ext>
                </a:extLst>
              </a:tr>
            </a:tbl>
          </a:graphicData>
        </a:graphic>
      </p:graphicFrame>
      <p:sp>
        <p:nvSpPr>
          <p:cNvPr id="265226" name="Text Box 10">
            <a:extLst>
              <a:ext uri="{FF2B5EF4-FFF2-40B4-BE49-F238E27FC236}">
                <a16:creationId xmlns:a16="http://schemas.microsoft.com/office/drawing/2014/main" xmlns="" id="{7AFC9510-70F0-4D85-AC16-655F873186DB}"/>
              </a:ext>
            </a:extLst>
          </p:cNvPr>
          <p:cNvSpPr txBox="1">
            <a:spLocks noChangeArrowheads="1"/>
          </p:cNvSpPr>
          <p:nvPr/>
        </p:nvSpPr>
        <p:spPr bwMode="auto">
          <a:xfrm>
            <a:off x="825500" y="211138"/>
            <a:ext cx="10621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0033CC"/>
                </a:solidFill>
              </a:rPr>
              <a:t>HƯỚNG DẪN VIỆC BIÊN SOẠN VÀ TỔ CHỨC THỰC HIỆN NỘI DUNG GIÁO DỤC </a:t>
            </a:r>
          </a:p>
          <a:p>
            <a:r>
              <a:rPr lang="en-US" altLang="en-US" b="1">
                <a:solidFill>
                  <a:srgbClr val="0033CC"/>
                </a:solidFill>
              </a:rPr>
              <a:t>CỦA ĐỊA PHƯƠNG THEO CT GDPT 2018 Ở CẤP TIỂU HỌC (Công văn số 3536/BGDĐT-GDTH)</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2">
            <a:extLst>
              <a:ext uri="{FF2B5EF4-FFF2-40B4-BE49-F238E27FC236}">
                <a16:creationId xmlns:a16="http://schemas.microsoft.com/office/drawing/2014/main" xmlns="" id="{6B7F3F79-5CD7-48EF-BAD9-A685F0483518}"/>
              </a:ext>
            </a:extLst>
          </p:cNvPr>
          <p:cNvSpPr>
            <a:spLocks noGrp="1"/>
          </p:cNvSpPr>
          <p:nvPr>
            <p:ph type="dt" sz="half" idx="10"/>
          </p:nvPr>
        </p:nvSpPr>
        <p:spPr/>
        <p:txBody>
          <a:bodyPr/>
          <a:lstStyle/>
          <a:p>
            <a:pPr>
              <a:defRPr/>
            </a:pPr>
            <a:fld id="{E53F917A-01B3-4FBE-857F-F9ADBBD75321}" type="datetime1">
              <a:rPr lang="en-US"/>
              <a:pPr>
                <a:defRPr/>
              </a:pPr>
              <a:t>3/25/2020</a:t>
            </a:fld>
            <a:endParaRPr lang="en-US"/>
          </a:p>
        </p:txBody>
      </p:sp>
      <p:graphicFrame>
        <p:nvGraphicFramePr>
          <p:cNvPr id="267277" name="Group 13">
            <a:extLst>
              <a:ext uri="{FF2B5EF4-FFF2-40B4-BE49-F238E27FC236}">
                <a16:creationId xmlns:a16="http://schemas.microsoft.com/office/drawing/2014/main" xmlns="" id="{A0A09B33-4545-4503-A11D-2ECB7F635320}"/>
              </a:ext>
            </a:extLst>
          </p:cNvPr>
          <p:cNvGraphicFramePr>
            <a:graphicFrameLocks noGrp="1"/>
          </p:cNvGraphicFramePr>
          <p:nvPr>
            <p:ph/>
          </p:nvPr>
        </p:nvGraphicFramePr>
        <p:xfrm>
          <a:off x="317500" y="1071563"/>
          <a:ext cx="11622088" cy="4710112"/>
        </p:xfrm>
        <a:graphic>
          <a:graphicData uri="http://schemas.openxmlformats.org/drawingml/2006/table">
            <a:tbl>
              <a:tblPr/>
              <a:tblGrid>
                <a:gridCol w="2759075">
                  <a:extLst>
                    <a:ext uri="{9D8B030D-6E8A-4147-A177-3AD203B41FA5}">
                      <a16:colId xmlns:a16="http://schemas.microsoft.com/office/drawing/2014/main" xmlns="" val="498976692"/>
                    </a:ext>
                  </a:extLst>
                </a:gridCol>
                <a:gridCol w="8863013">
                  <a:extLst>
                    <a:ext uri="{9D8B030D-6E8A-4147-A177-3AD203B41FA5}">
                      <a16:colId xmlns:a16="http://schemas.microsoft.com/office/drawing/2014/main" xmlns="" val="2429037032"/>
                    </a:ext>
                  </a:extLst>
                </a:gridCol>
              </a:tblGrid>
              <a:tr h="4710113">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1" i="0" u="none" strike="noStrike" cap="none" normalizeH="0" baseline="0">
                          <a:ln>
                            <a:noFill/>
                          </a:ln>
                          <a:solidFill>
                            <a:srgbClr val="FF3300"/>
                          </a:solidFill>
                          <a:effectLst/>
                          <a:latin typeface="Arial" panose="020B0604020202020204" pitchFamily="34" charset="0"/>
                        </a:rPr>
                        <a:t>1. Hoạt động trải nghiệm ở cấp tiểu học trong CTGDPT 2018 được triển khai thực hiện từ năm học 2020 </a:t>
                      </a:r>
                      <a:r>
                        <a:rPr kumimoji="0" lang="vi-VN" altLang="en-US" sz="1600" b="1" i="0" u="none" strike="noStrike" cap="none" normalizeH="0" baseline="0">
                          <a:ln>
                            <a:noFill/>
                          </a:ln>
                          <a:solidFill>
                            <a:srgbClr val="FF3300"/>
                          </a:solidFill>
                          <a:effectLst/>
                          <a:latin typeface="Trebuchet MS" panose="020B0603020202020204" pitchFamily="34" charset="0"/>
                        </a:rPr>
                        <a:t>–</a:t>
                      </a:r>
                      <a:r>
                        <a:rPr kumimoji="0" lang="vi-VN" altLang="en-US" sz="1600" b="1" i="0" u="none" strike="noStrike" cap="none" normalizeH="0" baseline="0">
                          <a:ln>
                            <a:noFill/>
                          </a:ln>
                          <a:solidFill>
                            <a:srgbClr val="FF3300"/>
                          </a:solidFill>
                          <a:effectLst/>
                          <a:latin typeface="Arial" panose="020B0604020202020204" pitchFamily="34" charset="0"/>
                        </a:rPr>
                        <a:t> 2021</a:t>
                      </a:r>
                      <a:r>
                        <a:rPr kumimoji="0" lang="vi-VN" altLang="en-US" sz="1600" b="0" i="0" u="none" strike="noStrike" cap="none" normalizeH="0" baseline="0">
                          <a:ln>
                            <a:noFill/>
                          </a:ln>
                          <a:solidFill>
                            <a:srgbClr val="FF3300"/>
                          </a:solidFill>
                          <a:effectLst/>
                          <a:latin typeface="Trebuchet MS" panose="020B0603020202020204" pitchFamily="34" charset="0"/>
                        </a:rPr>
                        <a:t> </a:t>
                      </a:r>
                      <a:endParaRPr kumimoji="0" lang="en-US" altLang="en-US" sz="1600" b="0" i="0" u="none" strike="noStrike" cap="none" normalizeH="0" baseline="0">
                        <a:ln>
                          <a:noFill/>
                        </a:ln>
                        <a:solidFill>
                          <a:srgbClr val="FF3300"/>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600" b="1" i="0" u="none" strike="noStrike" cap="none" normalizeH="0" baseline="0">
                          <a:ln>
                            <a:noFill/>
                          </a:ln>
                          <a:solidFill>
                            <a:srgbClr val="404040"/>
                          </a:solidFill>
                          <a:effectLst/>
                          <a:latin typeface="Arial" panose="020B0604020202020204" pitchFamily="34" charset="0"/>
                        </a:rPr>
                        <a:t>1.1</a:t>
                      </a:r>
                      <a:r>
                        <a:rPr kumimoji="0" lang="vi-VN" altLang="en-US" sz="1600" b="1" i="0" u="none" strike="noStrike" cap="none" normalizeH="0" baseline="0">
                          <a:ln>
                            <a:noFill/>
                          </a:ln>
                          <a:solidFill>
                            <a:srgbClr val="404040"/>
                          </a:solidFill>
                          <a:effectLst/>
                          <a:latin typeface="Arial" panose="020B0604020202020204" pitchFamily="34" charset="0"/>
                        </a:rPr>
                        <a:t>. Nội dung chương tr</a:t>
                      </a:r>
                      <a:r>
                        <a:rPr kumimoji="0" lang="vi-VN" altLang="en-US" sz="1600" b="1" i="0" u="none" strike="noStrike" cap="none" normalizeH="0" baseline="0">
                          <a:ln>
                            <a:noFill/>
                          </a:ln>
                          <a:solidFill>
                            <a:srgbClr val="404040"/>
                          </a:solidFill>
                          <a:effectLst/>
                          <a:latin typeface="Trebuchet MS" panose="020B0603020202020204" pitchFamily="34" charset="0"/>
                        </a:rPr>
                        <a:t>ì</a:t>
                      </a:r>
                      <a:r>
                        <a:rPr kumimoji="0" lang="vi-VN" altLang="en-US" sz="1600" b="1" i="0" u="none" strike="noStrike" cap="none" normalizeH="0" baseline="0">
                          <a:ln>
                            <a:noFill/>
                          </a:ln>
                          <a:solidFill>
                            <a:srgbClr val="404040"/>
                          </a:solidFill>
                          <a:effectLst/>
                          <a:latin typeface="Arial" panose="020B0604020202020204" pitchFamily="34" charset="0"/>
                        </a:rPr>
                        <a:t>nh Hoạt động trải nghiệm</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 Chương tr</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Hoạt động trải nghiệm quy định ba mạch nội dung đối với lớp 1: Hoạt động hướng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o bản thân, hoạt động hướng đến xã hội, hoạt động hướng đến tự nhiên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bốn mạch nội dung đối với lớp 2, lớp 3, lớp 4, lớp 5: Hoạt động hướng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o bản thân, hoạt động hướng đến xã hội, hoạt động hướng đến tự nhiên, hoạt động hướng nghiệp.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 CTGDPT 2018 quy định nội dung Hoạt động trải nghiệm t</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ch hợp nội dung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địa phương bao gồm: những vấn đề cơ bản hoặc thời sự về văn ho</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 kinh tế, xã hội, môi trường, hướng nghiệp</a:t>
                      </a:r>
                      <a:r>
                        <a:rPr kumimoji="0" lang="vi-VN" altLang="en-US" sz="1600" b="0" i="0" u="none" strike="noStrike" cap="none" normalizeH="0" baseline="0">
                          <a:ln>
                            <a:noFill/>
                          </a:ln>
                          <a:solidFill>
                            <a:srgbClr val="404040"/>
                          </a:solidFill>
                          <a:effectLst/>
                          <a:latin typeface="Trebuchet MS" panose="020B0603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2495960513"/>
                  </a:ext>
                </a:extLst>
              </a:tr>
            </a:tbl>
          </a:graphicData>
        </a:graphic>
      </p:graphicFrame>
      <p:sp>
        <p:nvSpPr>
          <p:cNvPr id="267274" name="Text Box 10">
            <a:extLst>
              <a:ext uri="{FF2B5EF4-FFF2-40B4-BE49-F238E27FC236}">
                <a16:creationId xmlns:a16="http://schemas.microsoft.com/office/drawing/2014/main" xmlns="" id="{C2E71A04-B033-4724-82C7-5C9A5708CF03}"/>
              </a:ext>
            </a:extLst>
          </p:cNvPr>
          <p:cNvSpPr txBox="1">
            <a:spLocks noChangeArrowheads="1"/>
          </p:cNvSpPr>
          <p:nvPr/>
        </p:nvSpPr>
        <p:spPr bwMode="auto">
          <a:xfrm>
            <a:off x="825500" y="211138"/>
            <a:ext cx="1062196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33CC"/>
                </a:solidFill>
              </a:rPr>
              <a:t>HƯỚNG DẪN TỔ CHỨC THỰC HIỆN NỘI DUNG HOẠT ĐỘNG TRẢI NGHIỆM </a:t>
            </a:r>
          </a:p>
          <a:p>
            <a:pPr algn="ctr"/>
            <a:r>
              <a:rPr lang="en-US" altLang="en-US" b="1">
                <a:solidFill>
                  <a:srgbClr val="0033CC"/>
                </a:solidFill>
              </a:rPr>
              <a:t>THEO CT GDPT 2018 Ở CẤP TIỂU HỌC (Công văn số 3535/BGDĐT-GDTH)</a:t>
            </a:r>
          </a:p>
          <a:p>
            <a:pPr algn="ctr"/>
            <a:endParaRPr lang="en-US" altLang="en-US" b="1">
              <a:solidFill>
                <a:srgbClr val="0033CC"/>
              </a:solidFill>
            </a:endParaRPr>
          </a:p>
        </p:txBody>
      </p:sp>
      <p:sp>
        <p:nvSpPr>
          <p:cNvPr id="267278" name="AutoShape 14">
            <a:hlinkClick r:id="rId2" action="ppaction://hlinkfile"/>
            <a:extLst>
              <a:ext uri="{FF2B5EF4-FFF2-40B4-BE49-F238E27FC236}">
                <a16:creationId xmlns:a16="http://schemas.microsoft.com/office/drawing/2014/main" xmlns="" id="{6CD0A07D-88CB-403D-8C68-E62599B7E6B5}"/>
              </a:ext>
            </a:extLst>
          </p:cNvPr>
          <p:cNvSpPr>
            <a:spLocks noChangeArrowheads="1"/>
          </p:cNvSpPr>
          <p:nvPr/>
        </p:nvSpPr>
        <p:spPr bwMode="auto">
          <a:xfrm>
            <a:off x="10902950" y="0"/>
            <a:ext cx="949325" cy="9493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7277"/>
                                        </p:tgtEl>
                                        <p:attrNameLst>
                                          <p:attrName>style.visibility</p:attrName>
                                        </p:attrNameLst>
                                      </p:cBhvr>
                                      <p:to>
                                        <p:strVal val="visible"/>
                                      </p:to>
                                    </p:set>
                                    <p:anim calcmode="lin" valueType="num">
                                      <p:cBhvr additive="base">
                                        <p:cTn id="7" dur="500" fill="hold"/>
                                        <p:tgtEl>
                                          <p:spTgt spid="267277"/>
                                        </p:tgtEl>
                                        <p:attrNameLst>
                                          <p:attrName>ppt_x</p:attrName>
                                        </p:attrNameLst>
                                      </p:cBhvr>
                                      <p:tavLst>
                                        <p:tav tm="0">
                                          <p:val>
                                            <p:strVal val="#ppt_x"/>
                                          </p:val>
                                        </p:tav>
                                        <p:tav tm="100000">
                                          <p:val>
                                            <p:strVal val="#ppt_x"/>
                                          </p:val>
                                        </p:tav>
                                      </p:tavLst>
                                    </p:anim>
                                    <p:anim calcmode="lin" valueType="num">
                                      <p:cBhvr additive="base">
                                        <p:cTn id="8" dur="500" fill="hold"/>
                                        <p:tgtEl>
                                          <p:spTgt spid="2672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xmlns="" id="{D10ABFB8-40D6-411E-8AE6-357F54B11FD9}"/>
              </a:ext>
            </a:extLst>
          </p:cNvPr>
          <p:cNvSpPr>
            <a:spLocks noGrp="1"/>
          </p:cNvSpPr>
          <p:nvPr>
            <p:ph type="dt" sz="half" idx="10"/>
          </p:nvPr>
        </p:nvSpPr>
        <p:spPr/>
        <p:txBody>
          <a:bodyPr/>
          <a:lstStyle/>
          <a:p>
            <a:pPr>
              <a:defRPr/>
            </a:pPr>
            <a:fld id="{18FFA908-7606-44E5-9128-24E7A6FABD71}" type="datetime1">
              <a:rPr lang="en-US"/>
              <a:pPr>
                <a:defRPr/>
              </a:pPr>
              <a:t>3/25/2020</a:t>
            </a:fld>
            <a:endParaRPr lang="en-US"/>
          </a:p>
        </p:txBody>
      </p:sp>
      <p:graphicFrame>
        <p:nvGraphicFramePr>
          <p:cNvPr id="231463" name="Group 39">
            <a:extLst>
              <a:ext uri="{FF2B5EF4-FFF2-40B4-BE49-F238E27FC236}">
                <a16:creationId xmlns:a16="http://schemas.microsoft.com/office/drawing/2014/main" xmlns="" id="{CA9CDB33-3033-4B33-BCC1-ACD9F5DE3B69}"/>
              </a:ext>
            </a:extLst>
          </p:cNvPr>
          <p:cNvGraphicFramePr>
            <a:graphicFrameLocks noGrp="1"/>
          </p:cNvGraphicFramePr>
          <p:nvPr>
            <p:ph/>
          </p:nvPr>
        </p:nvGraphicFramePr>
        <p:xfrm>
          <a:off x="695325" y="1541463"/>
          <a:ext cx="10936288" cy="4225925"/>
        </p:xfrm>
        <a:graphic>
          <a:graphicData uri="http://schemas.openxmlformats.org/drawingml/2006/table">
            <a:tbl>
              <a:tblPr/>
              <a:tblGrid>
                <a:gridCol w="2944813">
                  <a:extLst>
                    <a:ext uri="{9D8B030D-6E8A-4147-A177-3AD203B41FA5}">
                      <a16:colId xmlns:a16="http://schemas.microsoft.com/office/drawing/2014/main" xmlns="" val="1985096441"/>
                    </a:ext>
                  </a:extLst>
                </a:gridCol>
                <a:gridCol w="7991475">
                  <a:extLst>
                    <a:ext uri="{9D8B030D-6E8A-4147-A177-3AD203B41FA5}">
                      <a16:colId xmlns:a16="http://schemas.microsoft.com/office/drawing/2014/main" xmlns="" val="560193468"/>
                    </a:ext>
                  </a:extLst>
                </a:gridCol>
              </a:tblGrid>
              <a:tr h="4225925">
                <a:tc>
                  <a:txBody>
                    <a:bodyPr/>
                    <a:lstStyle>
                      <a:lvl1pPr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Unicode MS" panose="020B0604020202020204" pitchFamily="34" charset="-128"/>
                          <a:cs typeface="Times New Roman" panose="02020603050405020304" pitchFamily="18" charset="0"/>
                        </a:rPr>
                        <a:t>Các mục tiêu Quốc gia đối với giáo dục tiểu học được duy trì, đảm bảo mục tiêu phát triển bền vững.</a:t>
                      </a:r>
                      <a:endParaRPr kumimoji="0" lang="en-US" altLang="en-US" sz="2400" b="1" i="0" u="none" strike="noStrike" cap="none" normalizeH="0" baseline="0">
                        <a:ln>
                          <a:noFill/>
                        </a:ln>
                        <a:solidFill>
                          <a:schemeClr val="tx1"/>
                        </a:solidFill>
                        <a:effectLst/>
                        <a:latin typeface="Arial Unicode MS" panose="020B0604020202020204" pitchFamily="34" charset="-128"/>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60338"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0" marR="0" lvl="0" indent="160338" algn="just" defTabSz="9144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400" b="0" i="0" u="none" strike="noStrike" cap="none" normalizeH="0" baseline="0">
                          <a:ln>
                            <a:noFill/>
                          </a:ln>
                          <a:solidFill>
                            <a:srgbClr val="404040"/>
                          </a:solidFill>
                          <a:effectLst/>
                          <a:latin typeface="Trebuchet MS" panose="020B0603020202020204" pitchFamily="34" charset="0"/>
                        </a:rPr>
                        <a:t>- Hiện nay, </a:t>
                      </a:r>
                      <a:r>
                        <a:rPr kumimoji="0" lang="en-US" altLang="en-US" sz="2400" b="1" i="0" u="none" strike="noStrike" cap="none" normalizeH="0" baseline="0">
                          <a:ln>
                            <a:noFill/>
                          </a:ln>
                          <a:solidFill>
                            <a:srgbClr val="404040"/>
                          </a:solidFill>
                          <a:effectLst/>
                          <a:latin typeface="Trebuchet MS" panose="020B0603020202020204" pitchFamily="34" charset="0"/>
                        </a:rPr>
                        <a:t>100%</a:t>
                      </a:r>
                      <a:r>
                        <a:rPr kumimoji="0" lang="en-US" altLang="en-US" sz="2400" b="0" i="0" u="none" strike="noStrike" cap="none" normalizeH="0" baseline="0">
                          <a:ln>
                            <a:noFill/>
                          </a:ln>
                          <a:solidFill>
                            <a:srgbClr val="404040"/>
                          </a:solidFill>
                          <a:effectLst/>
                          <a:latin typeface="Trebuchet MS" panose="020B0603020202020204" pitchFamily="34" charset="0"/>
                        </a:rPr>
                        <a:t> các tỉnh/thành phố trực thuộc Trung ương đạt chuẩn phổ cập giáo dục tiểu học mức độ 2, trong đó có </a:t>
                      </a:r>
                      <a:r>
                        <a:rPr kumimoji="0" lang="en-US" altLang="en-US" sz="2400" b="1" i="0" u="none" strike="noStrike" cap="none" normalizeH="0" baseline="0">
                          <a:ln>
                            <a:noFill/>
                          </a:ln>
                          <a:solidFill>
                            <a:srgbClr val="404040"/>
                          </a:solidFill>
                          <a:effectLst/>
                          <a:latin typeface="Trebuchet MS" panose="020B0603020202020204" pitchFamily="34" charset="0"/>
                        </a:rPr>
                        <a:t>18</a:t>
                      </a:r>
                      <a:r>
                        <a:rPr kumimoji="0" lang="en-US" altLang="en-US" sz="2400" b="0" i="0" u="none" strike="noStrike" cap="none" normalizeH="0" baseline="0">
                          <a:ln>
                            <a:noFill/>
                          </a:ln>
                          <a:solidFill>
                            <a:srgbClr val="404040"/>
                          </a:solidFill>
                          <a:effectLst/>
                          <a:latin typeface="Trebuchet MS" panose="020B0603020202020204" pitchFamily="34" charset="0"/>
                        </a:rPr>
                        <a:t> tỉnh/thành phố đạt chuẩn phổ cập giáo dục tiểu học mức độ 3 (theo Nghị định số 20/2014/NĐ-CP và Thông tư số 07/2016/TT-BGDĐT).</a:t>
                      </a:r>
                    </a:p>
                    <a:p>
                      <a:pPr marL="0" marR="0" lvl="0" indent="160338" algn="just" defTabSz="9144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400" b="0" i="0" u="none" strike="noStrike" cap="none" normalizeH="0" baseline="0">
                          <a:ln>
                            <a:noFill/>
                          </a:ln>
                          <a:solidFill>
                            <a:srgbClr val="404040"/>
                          </a:solidFill>
                          <a:effectLst/>
                          <a:latin typeface="Trebuchet MS" panose="020B0603020202020204" pitchFamily="34" charset="0"/>
                        </a:rPr>
                        <a:t>- Tỷ lệ huy động trẻ 6 tuổi vào lớp 1 </a:t>
                      </a:r>
                      <a:r>
                        <a:rPr kumimoji="0" lang="en-US" altLang="en-US" sz="2400" b="1" i="0" u="none" strike="noStrike" cap="none" normalizeH="0" baseline="0">
                          <a:ln>
                            <a:noFill/>
                          </a:ln>
                          <a:solidFill>
                            <a:srgbClr val="404040"/>
                          </a:solidFill>
                          <a:effectLst/>
                          <a:latin typeface="Trebuchet MS" panose="020B0603020202020204" pitchFamily="34" charset="0"/>
                        </a:rPr>
                        <a:t>đạt 99,10%.</a:t>
                      </a:r>
                    </a:p>
                    <a:p>
                      <a:pPr marL="0" marR="0" lvl="0" indent="160338" algn="just" defTabSz="9144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400" b="0" i="0" u="none" strike="noStrike" cap="none" normalizeH="0" baseline="0">
                          <a:ln>
                            <a:noFill/>
                          </a:ln>
                          <a:solidFill>
                            <a:srgbClr val="404040"/>
                          </a:solidFill>
                          <a:effectLst/>
                          <a:latin typeface="Trebuchet MS" panose="020B0603020202020204" pitchFamily="34" charset="0"/>
                        </a:rPr>
                        <a:t>- Tỷ lệ học sinh đi học và hoàn thành chương trình tiểu học sau 5 năm đạt </a:t>
                      </a:r>
                      <a:r>
                        <a:rPr kumimoji="0" lang="en-US" altLang="en-US" sz="2400" b="1" i="0" u="none" strike="noStrike" cap="none" normalizeH="0" baseline="0">
                          <a:ln>
                            <a:noFill/>
                          </a:ln>
                          <a:solidFill>
                            <a:srgbClr val="404040"/>
                          </a:solidFill>
                          <a:effectLst/>
                          <a:latin typeface="Trebuchet MS" panose="020B0603020202020204" pitchFamily="34" charset="0"/>
                        </a:rPr>
                        <a:t>92,08 %.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4040332149"/>
                  </a:ext>
                </a:extLst>
              </a:tr>
            </a:tbl>
          </a:graphicData>
        </a:graphic>
      </p:graphicFrame>
      <p:sp>
        <p:nvSpPr>
          <p:cNvPr id="231465" name="Text Box 41">
            <a:extLst>
              <a:ext uri="{FF2B5EF4-FFF2-40B4-BE49-F238E27FC236}">
                <a16:creationId xmlns:a16="http://schemas.microsoft.com/office/drawing/2014/main" xmlns="" id="{AE26DF1B-2AD1-4DE6-8CC6-BAEC91362582}"/>
              </a:ext>
            </a:extLst>
          </p:cNvPr>
          <p:cNvSpPr txBox="1">
            <a:spLocks noChangeArrowheads="1"/>
          </p:cNvSpPr>
          <p:nvPr/>
        </p:nvSpPr>
        <p:spPr bwMode="auto">
          <a:xfrm>
            <a:off x="2303463" y="650875"/>
            <a:ext cx="8301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0033CC"/>
                </a:solidFill>
              </a:rPr>
              <a:t>THỰC TRẠNG GIÁO DỤC TIỂU HỌC HIỆN NAY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xmlns="" id="{F703C241-BF0F-4CFE-AD21-39FA1C724ED7}"/>
              </a:ext>
            </a:extLst>
          </p:cNvPr>
          <p:cNvSpPr>
            <a:spLocks noGrp="1"/>
          </p:cNvSpPr>
          <p:nvPr>
            <p:ph type="dt" sz="half" idx="10"/>
          </p:nvPr>
        </p:nvSpPr>
        <p:spPr/>
        <p:txBody>
          <a:bodyPr/>
          <a:lstStyle/>
          <a:p>
            <a:pPr>
              <a:defRPr/>
            </a:pPr>
            <a:fld id="{C685B70B-F226-46ED-BD66-C8E6B5647E0F}" type="datetime1">
              <a:rPr lang="en-US"/>
              <a:pPr>
                <a:defRPr/>
              </a:pPr>
              <a:t>3/25/2020</a:t>
            </a:fld>
            <a:endParaRPr lang="en-US"/>
          </a:p>
        </p:txBody>
      </p:sp>
      <p:graphicFrame>
        <p:nvGraphicFramePr>
          <p:cNvPr id="268290" name="Group 2">
            <a:extLst>
              <a:ext uri="{FF2B5EF4-FFF2-40B4-BE49-F238E27FC236}">
                <a16:creationId xmlns:a16="http://schemas.microsoft.com/office/drawing/2014/main" xmlns="" id="{001EE14A-9BE5-4E70-9BDA-C97DEEE0C637}"/>
              </a:ext>
            </a:extLst>
          </p:cNvPr>
          <p:cNvGraphicFramePr>
            <a:graphicFrameLocks noGrp="1"/>
          </p:cNvGraphicFramePr>
          <p:nvPr>
            <p:ph/>
          </p:nvPr>
        </p:nvGraphicFramePr>
        <p:xfrm>
          <a:off x="317500" y="1071563"/>
          <a:ext cx="11622088" cy="4710112"/>
        </p:xfrm>
        <a:graphic>
          <a:graphicData uri="http://schemas.openxmlformats.org/drawingml/2006/table">
            <a:tbl>
              <a:tblPr/>
              <a:tblGrid>
                <a:gridCol w="2759075">
                  <a:extLst>
                    <a:ext uri="{9D8B030D-6E8A-4147-A177-3AD203B41FA5}">
                      <a16:colId xmlns:a16="http://schemas.microsoft.com/office/drawing/2014/main" xmlns="" val="2228532004"/>
                    </a:ext>
                  </a:extLst>
                </a:gridCol>
                <a:gridCol w="8863013">
                  <a:extLst>
                    <a:ext uri="{9D8B030D-6E8A-4147-A177-3AD203B41FA5}">
                      <a16:colId xmlns:a16="http://schemas.microsoft.com/office/drawing/2014/main" xmlns="" val="2493829469"/>
                    </a:ext>
                  </a:extLst>
                </a:gridCol>
              </a:tblGrid>
              <a:tr h="4710113">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1" i="0" u="none" strike="noStrike" cap="none" normalizeH="0" baseline="0">
                          <a:ln>
                            <a:noFill/>
                          </a:ln>
                          <a:solidFill>
                            <a:srgbClr val="FF3300"/>
                          </a:solidFill>
                          <a:effectLst/>
                          <a:latin typeface="Arial" panose="020B0604020202020204" pitchFamily="34" charset="0"/>
                        </a:rPr>
                        <a:t>1. Hoạt động trải nghiệm ở cấp tiểu học trong CTGDPT 2018 được triển khai thực hiện từ năm học 2020 </a:t>
                      </a:r>
                      <a:r>
                        <a:rPr kumimoji="0" lang="vi-VN" altLang="en-US" sz="1600" b="1" i="0" u="none" strike="noStrike" cap="none" normalizeH="0" baseline="0">
                          <a:ln>
                            <a:noFill/>
                          </a:ln>
                          <a:solidFill>
                            <a:srgbClr val="FF3300"/>
                          </a:solidFill>
                          <a:effectLst/>
                          <a:latin typeface="Trebuchet MS" panose="020B0603020202020204" pitchFamily="34" charset="0"/>
                        </a:rPr>
                        <a:t>–</a:t>
                      </a:r>
                      <a:r>
                        <a:rPr kumimoji="0" lang="vi-VN" altLang="en-US" sz="1600" b="1" i="0" u="none" strike="noStrike" cap="none" normalizeH="0" baseline="0">
                          <a:ln>
                            <a:noFill/>
                          </a:ln>
                          <a:solidFill>
                            <a:srgbClr val="FF3300"/>
                          </a:solidFill>
                          <a:effectLst/>
                          <a:latin typeface="Arial" panose="020B0604020202020204" pitchFamily="34" charset="0"/>
                        </a:rPr>
                        <a:t> 2021</a:t>
                      </a:r>
                      <a:r>
                        <a:rPr kumimoji="0" lang="vi-VN" altLang="en-US" sz="1600" b="0" i="0" u="none" strike="noStrike" cap="none" normalizeH="0" baseline="0">
                          <a:ln>
                            <a:noFill/>
                          </a:ln>
                          <a:solidFill>
                            <a:srgbClr val="FF3300"/>
                          </a:solidFill>
                          <a:effectLst/>
                          <a:latin typeface="Trebuchet MS" panose="020B0603020202020204" pitchFamily="34" charset="0"/>
                        </a:rPr>
                        <a:t> </a:t>
                      </a:r>
                      <a:endParaRPr kumimoji="0" lang="en-US" altLang="en-US" sz="1600" b="0" i="0" u="none" strike="noStrike" cap="none" normalizeH="0" baseline="0">
                        <a:ln>
                          <a:noFill/>
                        </a:ln>
                        <a:solidFill>
                          <a:srgbClr val="FF3300"/>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600" b="1" i="0" u="none" strike="noStrike" cap="none" normalizeH="0" baseline="0">
                          <a:ln>
                            <a:noFill/>
                          </a:ln>
                          <a:solidFill>
                            <a:srgbClr val="404040"/>
                          </a:solidFill>
                          <a:effectLst/>
                          <a:latin typeface="Arial" panose="020B0604020202020204" pitchFamily="34" charset="0"/>
                        </a:rPr>
                        <a:t>1.</a:t>
                      </a:r>
                      <a:r>
                        <a:rPr kumimoji="0" lang="vi-VN" altLang="en-US" sz="1600" b="1" i="0" u="none" strike="noStrike" cap="none" normalizeH="0" baseline="0">
                          <a:ln>
                            <a:noFill/>
                          </a:ln>
                          <a:solidFill>
                            <a:srgbClr val="404040"/>
                          </a:solidFill>
                          <a:effectLst/>
                          <a:latin typeface="Arial" panose="020B0604020202020204" pitchFamily="34" charset="0"/>
                        </a:rPr>
                        <a:t>2. C</a:t>
                      </a:r>
                      <a:r>
                        <a:rPr kumimoji="0" lang="vi-VN" altLang="en-US" sz="1600" b="1" i="0" u="none" strike="noStrike" cap="none" normalizeH="0" baseline="0">
                          <a:ln>
                            <a:noFill/>
                          </a:ln>
                          <a:solidFill>
                            <a:srgbClr val="404040"/>
                          </a:solidFill>
                          <a:effectLst/>
                          <a:latin typeface="Trebuchet MS" panose="020B0603020202020204" pitchFamily="34" charset="0"/>
                        </a:rPr>
                        <a:t>á</a:t>
                      </a:r>
                      <a:r>
                        <a:rPr kumimoji="0" lang="vi-VN" altLang="en-US" sz="1600" b="1" i="0" u="none" strike="noStrike" cap="none" normalizeH="0" baseline="0">
                          <a:ln>
                            <a:noFill/>
                          </a:ln>
                          <a:solidFill>
                            <a:srgbClr val="404040"/>
                          </a:solidFill>
                          <a:effectLst/>
                          <a:latin typeface="Arial" panose="020B0604020202020204" pitchFamily="34" charset="0"/>
                        </a:rPr>
                        <a:t>c loại h</a:t>
                      </a:r>
                      <a:r>
                        <a:rPr kumimoji="0" lang="vi-VN" altLang="en-US" sz="1600" b="1" i="0" u="none" strike="noStrike" cap="none" normalizeH="0" baseline="0">
                          <a:ln>
                            <a:noFill/>
                          </a:ln>
                          <a:solidFill>
                            <a:srgbClr val="404040"/>
                          </a:solidFill>
                          <a:effectLst/>
                          <a:latin typeface="Trebuchet MS" panose="020B0603020202020204" pitchFamily="34" charset="0"/>
                        </a:rPr>
                        <a:t>ì</a:t>
                      </a:r>
                      <a:r>
                        <a:rPr kumimoji="0" lang="vi-VN" altLang="en-US" sz="1600" b="1" i="0" u="none" strike="noStrike" cap="none" normalizeH="0" baseline="0">
                          <a:ln>
                            <a:noFill/>
                          </a:ln>
                          <a:solidFill>
                            <a:srgbClr val="404040"/>
                          </a:solidFill>
                          <a:effectLst/>
                          <a:latin typeface="Arial" panose="020B0604020202020204" pitchFamily="34" charset="0"/>
                        </a:rPr>
                        <a:t>nh, quy mô, địa điểm tổ chức Hoạt động trải nghiệm</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 Hoạt động trải nghiệm được thực hiện thông qua bốn loại h</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hoạt động chủ yếu: Sinh hoạt dưới cờ, sinh hoạt lớp, hoạt động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theo chủ đề, hoạt động câu lạc bộ, trong đ</a:t>
                      </a:r>
                      <a:r>
                        <a:rPr kumimoji="0" lang="vi-VN" altLang="en-US" sz="1600" b="0" i="0" u="none" strike="noStrike" cap="none" normalizeH="0" baseline="0">
                          <a:ln>
                            <a:noFill/>
                          </a:ln>
                          <a:solidFill>
                            <a:srgbClr val="404040"/>
                          </a:solidFill>
                          <a:effectLst/>
                          <a:latin typeface="Trebuchet MS" panose="020B0603020202020204" pitchFamily="34" charset="0"/>
                        </a:rPr>
                        <a:t>ó</a:t>
                      </a:r>
                      <a:r>
                        <a:rPr kumimoji="0" lang="vi-VN" altLang="en-US" sz="1600" b="0" i="0" u="none" strike="noStrike" cap="none" normalizeH="0" baseline="0">
                          <a:ln>
                            <a:noFill/>
                          </a:ln>
                          <a:solidFill>
                            <a:srgbClr val="404040"/>
                          </a:solidFill>
                          <a:effectLst/>
                          <a:latin typeface="Arial" panose="020B0604020202020204" pitchFamily="34" charset="0"/>
                        </a:rPr>
                        <a:t> câu lạc bộ l</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loại h</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tự chọn.</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 Hoạt động trải nghiệm được tổ chức theo quy mô nh</a:t>
                      </a:r>
                      <a:r>
                        <a:rPr kumimoji="0" lang="vi-VN" altLang="en-US" sz="1600" b="0" i="0" u="none" strike="noStrike" cap="none" normalizeH="0" baseline="0">
                          <a:ln>
                            <a:noFill/>
                          </a:ln>
                          <a:solidFill>
                            <a:srgbClr val="404040"/>
                          </a:solidFill>
                          <a:effectLst/>
                          <a:latin typeface="Trebuchet MS" panose="020B0603020202020204" pitchFamily="34" charset="0"/>
                        </a:rPr>
                        <a:t>ó</a:t>
                      </a:r>
                      <a:r>
                        <a:rPr kumimoji="0" lang="vi-VN" altLang="en-US" sz="1600" b="0" i="0" u="none" strike="noStrike" cap="none" normalizeH="0" baseline="0">
                          <a:ln>
                            <a:noFill/>
                          </a:ln>
                          <a:solidFill>
                            <a:srgbClr val="404040"/>
                          </a:solidFill>
                          <a:effectLst/>
                          <a:latin typeface="Arial" panose="020B0604020202020204" pitchFamily="34" charset="0"/>
                        </a:rPr>
                        <a:t>m, lớp học, khối lớp hoặc quy mô trường.</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 Hoạt động trải nghiệm được tổ chức trong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ngo</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i lớp học, trong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ngo</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i trường học.</a:t>
                      </a:r>
                      <a:r>
                        <a:rPr kumimoji="0" lang="vi-VN" altLang="en-US" sz="1600" b="0" i="0" u="none" strike="noStrike" cap="none" normalizeH="0" baseline="0">
                          <a:ln>
                            <a:noFill/>
                          </a:ln>
                          <a:solidFill>
                            <a:srgbClr val="404040"/>
                          </a:solidFill>
                          <a:effectLst/>
                          <a:latin typeface="Trebuchet MS" panose="020B0603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3621545949"/>
                  </a:ext>
                </a:extLst>
              </a:tr>
            </a:tbl>
          </a:graphicData>
        </a:graphic>
      </p:graphicFrame>
      <p:sp>
        <p:nvSpPr>
          <p:cNvPr id="268298" name="Text Box 10">
            <a:extLst>
              <a:ext uri="{FF2B5EF4-FFF2-40B4-BE49-F238E27FC236}">
                <a16:creationId xmlns:a16="http://schemas.microsoft.com/office/drawing/2014/main" xmlns="" id="{95E468F1-2D08-412F-87EB-CADAC5ABFDE4}"/>
              </a:ext>
            </a:extLst>
          </p:cNvPr>
          <p:cNvSpPr txBox="1">
            <a:spLocks noChangeArrowheads="1"/>
          </p:cNvSpPr>
          <p:nvPr/>
        </p:nvSpPr>
        <p:spPr bwMode="auto">
          <a:xfrm>
            <a:off x="825500" y="211138"/>
            <a:ext cx="10621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33CC"/>
                </a:solidFill>
              </a:rPr>
              <a:t>HƯỚNG DẪN TỔ CHỨC THỰC HIỆN NỘI DUNG HOẠT ĐỘNG TRẢI NGHIỆM </a:t>
            </a:r>
          </a:p>
          <a:p>
            <a:pPr algn="ctr"/>
            <a:r>
              <a:rPr lang="en-US" altLang="en-US" b="1">
                <a:solidFill>
                  <a:srgbClr val="0033CC"/>
                </a:solidFill>
              </a:rPr>
              <a:t>THEO CT GDPT 2018 Ở CẤP TIỂU HỌC</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xmlns="" id="{FF832573-D07B-4532-85A5-5F3E8592D25E}"/>
              </a:ext>
            </a:extLst>
          </p:cNvPr>
          <p:cNvSpPr>
            <a:spLocks noGrp="1"/>
          </p:cNvSpPr>
          <p:nvPr>
            <p:ph type="dt" sz="half" idx="10"/>
          </p:nvPr>
        </p:nvSpPr>
        <p:spPr/>
        <p:txBody>
          <a:bodyPr/>
          <a:lstStyle/>
          <a:p>
            <a:pPr>
              <a:defRPr/>
            </a:pPr>
            <a:fld id="{629C356F-22A7-4C96-88DD-F9AED82D289F}" type="datetime1">
              <a:rPr lang="en-US"/>
              <a:pPr>
                <a:defRPr/>
              </a:pPr>
              <a:t>3/25/2020</a:t>
            </a:fld>
            <a:endParaRPr lang="en-US"/>
          </a:p>
        </p:txBody>
      </p:sp>
      <p:graphicFrame>
        <p:nvGraphicFramePr>
          <p:cNvPr id="269333" name="Group 21">
            <a:extLst>
              <a:ext uri="{FF2B5EF4-FFF2-40B4-BE49-F238E27FC236}">
                <a16:creationId xmlns:a16="http://schemas.microsoft.com/office/drawing/2014/main" xmlns="" id="{49013A8D-53AD-4C82-87C3-F0473764B111}"/>
              </a:ext>
            </a:extLst>
          </p:cNvPr>
          <p:cNvGraphicFramePr>
            <a:graphicFrameLocks noGrp="1"/>
          </p:cNvGraphicFramePr>
          <p:nvPr>
            <p:ph/>
          </p:nvPr>
        </p:nvGraphicFramePr>
        <p:xfrm>
          <a:off x="317500" y="1071563"/>
          <a:ext cx="11622088" cy="5786437"/>
        </p:xfrm>
        <a:graphic>
          <a:graphicData uri="http://schemas.openxmlformats.org/drawingml/2006/table">
            <a:tbl>
              <a:tblPr/>
              <a:tblGrid>
                <a:gridCol w="1863725">
                  <a:extLst>
                    <a:ext uri="{9D8B030D-6E8A-4147-A177-3AD203B41FA5}">
                      <a16:colId xmlns:a16="http://schemas.microsoft.com/office/drawing/2014/main" xmlns="" val="3706019235"/>
                    </a:ext>
                  </a:extLst>
                </a:gridCol>
                <a:gridCol w="9758363">
                  <a:extLst>
                    <a:ext uri="{9D8B030D-6E8A-4147-A177-3AD203B41FA5}">
                      <a16:colId xmlns:a16="http://schemas.microsoft.com/office/drawing/2014/main" xmlns="" val="1242280607"/>
                    </a:ext>
                  </a:extLst>
                </a:gridCol>
              </a:tblGrid>
              <a:tr h="5786438">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1" i="0" u="none" strike="noStrike" cap="none" normalizeH="0" baseline="0">
                          <a:ln>
                            <a:noFill/>
                          </a:ln>
                          <a:solidFill>
                            <a:srgbClr val="FF3300"/>
                          </a:solidFill>
                          <a:effectLst/>
                          <a:latin typeface="Arial" panose="020B0604020202020204" pitchFamily="34" charset="0"/>
                        </a:rPr>
                        <a:t>1. Hoạt động trải nghiệm ở cấp tiểu học trong CTGDPT 2018 được triển khai thực hiện từ năm học 2020 </a:t>
                      </a:r>
                      <a:r>
                        <a:rPr kumimoji="0" lang="vi-VN" altLang="en-US" sz="1600" b="1" i="0" u="none" strike="noStrike" cap="none" normalizeH="0" baseline="0">
                          <a:ln>
                            <a:noFill/>
                          </a:ln>
                          <a:solidFill>
                            <a:srgbClr val="FF3300"/>
                          </a:solidFill>
                          <a:effectLst/>
                          <a:latin typeface="Trebuchet MS" panose="020B0603020202020204" pitchFamily="34" charset="0"/>
                        </a:rPr>
                        <a:t>–</a:t>
                      </a:r>
                      <a:r>
                        <a:rPr kumimoji="0" lang="vi-VN" altLang="en-US" sz="1600" b="1" i="0" u="none" strike="noStrike" cap="none" normalizeH="0" baseline="0">
                          <a:ln>
                            <a:noFill/>
                          </a:ln>
                          <a:solidFill>
                            <a:srgbClr val="FF3300"/>
                          </a:solidFill>
                          <a:effectLst/>
                          <a:latin typeface="Arial" panose="020B0604020202020204" pitchFamily="34" charset="0"/>
                        </a:rPr>
                        <a:t> 2021</a:t>
                      </a:r>
                      <a:r>
                        <a:rPr kumimoji="0" lang="vi-VN" altLang="en-US" sz="1600" b="0" i="0" u="none" strike="noStrike" cap="none" normalizeH="0" baseline="0">
                          <a:ln>
                            <a:noFill/>
                          </a:ln>
                          <a:solidFill>
                            <a:srgbClr val="FF3300"/>
                          </a:solidFill>
                          <a:effectLst/>
                          <a:latin typeface="Trebuchet MS" panose="020B0603020202020204" pitchFamily="34" charset="0"/>
                        </a:rPr>
                        <a:t> </a:t>
                      </a:r>
                      <a:endParaRPr kumimoji="0" lang="en-US" altLang="en-US" sz="1600" b="0" i="0" u="none" strike="noStrike" cap="none" normalizeH="0" baseline="0">
                        <a:ln>
                          <a:noFill/>
                        </a:ln>
                        <a:solidFill>
                          <a:srgbClr val="FF3300"/>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500" b="1" i="0" u="none" strike="noStrike" cap="none" normalizeH="0" baseline="0">
                          <a:ln>
                            <a:noFill/>
                          </a:ln>
                          <a:solidFill>
                            <a:srgbClr val="404040"/>
                          </a:solidFill>
                          <a:effectLst/>
                          <a:latin typeface="Arial" panose="020B0604020202020204" pitchFamily="34" charset="0"/>
                        </a:rPr>
                        <a:t>1.</a:t>
                      </a:r>
                      <a:r>
                        <a:rPr kumimoji="0" lang="vi-VN" altLang="en-US" sz="1500" b="1" i="0" u="none" strike="noStrike" cap="none" normalizeH="0" baseline="0">
                          <a:ln>
                            <a:noFill/>
                          </a:ln>
                          <a:solidFill>
                            <a:srgbClr val="404040"/>
                          </a:solidFill>
                          <a:effectLst/>
                          <a:latin typeface="Arial" panose="020B0604020202020204" pitchFamily="34" charset="0"/>
                        </a:rPr>
                        <a:t>3. Kế hoạch tổ chức Hoạt động trải nghiệm</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500" b="0" i="0" u="none" strike="noStrike" cap="none" normalizeH="0" baseline="0">
                          <a:ln>
                            <a:noFill/>
                          </a:ln>
                          <a:solidFill>
                            <a:srgbClr val="404040"/>
                          </a:solidFill>
                          <a:effectLst/>
                          <a:latin typeface="Arial" panose="020B0604020202020204" pitchFamily="34" charset="0"/>
                        </a:rPr>
                        <a:t>- Hoạt động trải nghiệm được quy định 105 tiết/năm học. Trong đ</a:t>
                      </a:r>
                      <a:r>
                        <a:rPr kumimoji="0" lang="vi-VN" altLang="en-US" sz="1500" b="0" i="0" u="none" strike="noStrike" cap="none" normalizeH="0" baseline="0">
                          <a:ln>
                            <a:noFill/>
                          </a:ln>
                          <a:solidFill>
                            <a:srgbClr val="404040"/>
                          </a:solidFill>
                          <a:effectLst/>
                          <a:latin typeface="Trebuchet MS" panose="020B0603020202020204" pitchFamily="34" charset="0"/>
                        </a:rPr>
                        <a:t>ó</a:t>
                      </a:r>
                      <a:r>
                        <a:rPr kumimoji="0" lang="vi-VN" altLang="en-US" sz="1500" b="0" i="0" u="none" strike="noStrike" cap="none" normalizeH="0" baseline="0">
                          <a:ln>
                            <a:noFill/>
                          </a:ln>
                          <a:solidFill>
                            <a:srgbClr val="404040"/>
                          </a:solidFill>
                          <a:effectLst/>
                          <a:latin typeface="Arial" panose="020B0604020202020204" pitchFamily="34" charset="0"/>
                        </a:rPr>
                        <a:t>:</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500" b="0" i="0" u="none" strike="noStrike" cap="none" normalizeH="0" baseline="0">
                          <a:ln>
                            <a:noFill/>
                          </a:ln>
                          <a:solidFill>
                            <a:srgbClr val="404040"/>
                          </a:solidFill>
                          <a:effectLst/>
                          <a:latin typeface="Arial" panose="020B0604020202020204" pitchFamily="34" charset="0"/>
                        </a:rPr>
                        <a:t>                 </a:t>
                      </a:r>
                      <a:r>
                        <a:rPr kumimoji="0" lang="vi-VN" altLang="en-US" sz="1500" b="0" i="0" u="none" strike="noStrike" cap="none" normalizeH="0" baseline="0">
                          <a:ln>
                            <a:noFill/>
                          </a:ln>
                          <a:solidFill>
                            <a:srgbClr val="404040"/>
                          </a:solidFill>
                          <a:effectLst/>
                          <a:latin typeface="Arial" panose="020B0604020202020204" pitchFamily="34" charset="0"/>
                        </a:rPr>
                        <a:t>35 tiết sinh hoạt dưới cờ (nh</a:t>
                      </a:r>
                      <a:r>
                        <a:rPr kumimoji="0" lang="vi-VN" altLang="en-US" sz="1500" b="0" i="0" u="none" strike="noStrike" cap="none" normalizeH="0" baseline="0">
                          <a:ln>
                            <a:noFill/>
                          </a:ln>
                          <a:solidFill>
                            <a:srgbClr val="404040"/>
                          </a:solidFill>
                          <a:effectLst/>
                          <a:latin typeface="Trebuchet MS" panose="020B0603020202020204" pitchFamily="34" charset="0"/>
                        </a:rPr>
                        <a:t>ó</a:t>
                      </a:r>
                      <a:r>
                        <a:rPr kumimoji="0" lang="vi-VN" altLang="en-US" sz="1500" b="0" i="0" u="none" strike="noStrike" cap="none" normalizeH="0" baseline="0">
                          <a:ln>
                            <a:noFill/>
                          </a:ln>
                          <a:solidFill>
                            <a:srgbClr val="404040"/>
                          </a:solidFill>
                          <a:effectLst/>
                          <a:latin typeface="Arial" panose="020B0604020202020204" pitchFamily="34" charset="0"/>
                        </a:rPr>
                        <a:t>m lớn, quy mô trường).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500" b="0" i="0" u="none" strike="noStrike" cap="none" normalizeH="0" baseline="0">
                          <a:ln>
                            <a:noFill/>
                          </a:ln>
                          <a:solidFill>
                            <a:srgbClr val="404040"/>
                          </a:solidFill>
                          <a:effectLst/>
                          <a:latin typeface="Arial" panose="020B0604020202020204" pitchFamily="34" charset="0"/>
                        </a:rPr>
                        <a:t>                 </a:t>
                      </a:r>
                      <a:r>
                        <a:rPr kumimoji="0" lang="vi-VN" altLang="en-US" sz="1500" b="0" i="0" u="none" strike="noStrike" cap="none" normalizeH="0" baseline="0">
                          <a:ln>
                            <a:noFill/>
                          </a:ln>
                          <a:solidFill>
                            <a:srgbClr val="404040"/>
                          </a:solidFill>
                          <a:effectLst/>
                          <a:latin typeface="Arial" panose="020B0604020202020204" pitchFamily="34" charset="0"/>
                        </a:rPr>
                        <a:t>35 tiết sinh hoạt lớp (nh</a:t>
                      </a:r>
                      <a:r>
                        <a:rPr kumimoji="0" lang="vi-VN" altLang="en-US" sz="1500" b="0" i="0" u="none" strike="noStrike" cap="none" normalizeH="0" baseline="0">
                          <a:ln>
                            <a:noFill/>
                          </a:ln>
                          <a:solidFill>
                            <a:srgbClr val="404040"/>
                          </a:solidFill>
                          <a:effectLst/>
                          <a:latin typeface="Trebuchet MS" panose="020B0603020202020204" pitchFamily="34" charset="0"/>
                        </a:rPr>
                        <a:t>ó</a:t>
                      </a:r>
                      <a:r>
                        <a:rPr kumimoji="0" lang="vi-VN" altLang="en-US" sz="1500" b="0" i="0" u="none" strike="noStrike" cap="none" normalizeH="0" baseline="0">
                          <a:ln>
                            <a:noFill/>
                          </a:ln>
                          <a:solidFill>
                            <a:srgbClr val="404040"/>
                          </a:solidFill>
                          <a:effectLst/>
                          <a:latin typeface="Arial" panose="020B0604020202020204" pitchFamily="34" charset="0"/>
                        </a:rPr>
                        <a:t>m lớn, quy mô lớp học).</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500" b="0" i="0" u="none" strike="noStrike" cap="none" normalizeH="0" baseline="0">
                          <a:ln>
                            <a:noFill/>
                          </a:ln>
                          <a:solidFill>
                            <a:srgbClr val="404040"/>
                          </a:solidFill>
                          <a:effectLst/>
                          <a:latin typeface="Arial" panose="020B0604020202020204" pitchFamily="34" charset="0"/>
                        </a:rPr>
                        <a:t>                  </a:t>
                      </a:r>
                      <a:r>
                        <a:rPr kumimoji="0" lang="vi-VN" altLang="en-US" sz="1500" b="0" i="0" u="none" strike="noStrike" cap="none" normalizeH="0" baseline="0">
                          <a:ln>
                            <a:noFill/>
                          </a:ln>
                          <a:solidFill>
                            <a:srgbClr val="404040"/>
                          </a:solidFill>
                          <a:effectLst/>
                          <a:latin typeface="Arial" panose="020B0604020202020204" pitchFamily="34" charset="0"/>
                        </a:rPr>
                        <a:t>35 tiết hoạt động trải nghiệm theo chủ đề (quy mô lớp học, nh</a:t>
                      </a:r>
                      <a:r>
                        <a:rPr kumimoji="0" lang="vi-VN" altLang="en-US" sz="1500" b="0" i="0" u="none" strike="noStrike" cap="none" normalizeH="0" baseline="0">
                          <a:ln>
                            <a:noFill/>
                          </a:ln>
                          <a:solidFill>
                            <a:srgbClr val="404040"/>
                          </a:solidFill>
                          <a:effectLst/>
                          <a:latin typeface="Trebuchet MS" panose="020B0603020202020204" pitchFamily="34" charset="0"/>
                        </a:rPr>
                        <a:t>ó</a:t>
                      </a:r>
                      <a:r>
                        <a:rPr kumimoji="0" lang="vi-VN" altLang="en-US" sz="1500" b="0" i="0" u="none" strike="noStrike" cap="none" normalizeH="0" baseline="0">
                          <a:ln>
                            <a:noFill/>
                          </a:ln>
                          <a:solidFill>
                            <a:srgbClr val="404040"/>
                          </a:solidFill>
                          <a:effectLst/>
                          <a:latin typeface="Arial" panose="020B0604020202020204" pitchFamily="34" charset="0"/>
                        </a:rPr>
                        <a:t>m lớp học).</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500" b="0" i="0" u="none" strike="noStrike" cap="none" normalizeH="0" baseline="0">
                          <a:ln>
                            <a:noFill/>
                          </a:ln>
                          <a:solidFill>
                            <a:srgbClr val="404040"/>
                          </a:solidFill>
                          <a:effectLst/>
                          <a:latin typeface="Arial" panose="020B0604020202020204" pitchFamily="34" charset="0"/>
                        </a:rPr>
                        <a:t>- </a:t>
                      </a:r>
                      <a:r>
                        <a:rPr kumimoji="0" lang="vi-VN" altLang="en-US" sz="1500" b="0" i="0" u="none" strike="noStrike" cap="none" normalizeH="0" baseline="0">
                          <a:ln>
                            <a:noFill/>
                          </a:ln>
                          <a:solidFill>
                            <a:srgbClr val="404040"/>
                          </a:solidFill>
                          <a:effectLst/>
                          <a:latin typeface="Arial" panose="020B0604020202020204" pitchFamily="34" charset="0"/>
                        </a:rPr>
                        <a:t>Thời lượng gi</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o dục của địa phương nằm trong tổng thời lượng thực hiện chương tr</a:t>
                      </a:r>
                      <a:r>
                        <a:rPr kumimoji="0" lang="vi-VN" altLang="en-US" sz="1500" b="0" i="0" u="none" strike="noStrike" cap="none" normalizeH="0" baseline="0">
                          <a:ln>
                            <a:noFill/>
                          </a:ln>
                          <a:solidFill>
                            <a:srgbClr val="404040"/>
                          </a:solidFill>
                          <a:effectLst/>
                          <a:latin typeface="Trebuchet MS" panose="020B0603020202020204" pitchFamily="34" charset="0"/>
                        </a:rPr>
                        <a:t>ì</a:t>
                      </a:r>
                      <a:r>
                        <a:rPr kumimoji="0" lang="vi-VN" altLang="en-US" sz="1500" b="0" i="0" u="none" strike="noStrike" cap="none" normalizeH="0" baseline="0">
                          <a:ln>
                            <a:noFill/>
                          </a:ln>
                          <a:solidFill>
                            <a:srgbClr val="404040"/>
                          </a:solidFill>
                          <a:effectLst/>
                          <a:latin typeface="Arial" panose="020B0604020202020204" pitchFamily="34" charset="0"/>
                        </a:rPr>
                        <a:t>nh Hoạt động trải nghiệm, nội dung gi</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o dục của địa phương được t</a:t>
                      </a:r>
                      <a:r>
                        <a:rPr kumimoji="0" lang="vi-VN" altLang="en-US" sz="1500" b="0" i="0" u="none" strike="noStrike" cap="none" normalizeH="0" baseline="0">
                          <a:ln>
                            <a:noFill/>
                          </a:ln>
                          <a:solidFill>
                            <a:srgbClr val="404040"/>
                          </a:solidFill>
                          <a:effectLst/>
                          <a:latin typeface="Trebuchet MS" panose="020B0603020202020204" pitchFamily="34" charset="0"/>
                        </a:rPr>
                        <a:t>í</a:t>
                      </a:r>
                      <a:r>
                        <a:rPr kumimoji="0" lang="vi-VN" altLang="en-US" sz="1500" b="0" i="0" u="none" strike="noStrike" cap="none" normalizeH="0" baseline="0">
                          <a:ln>
                            <a:noFill/>
                          </a:ln>
                          <a:solidFill>
                            <a:srgbClr val="404040"/>
                          </a:solidFill>
                          <a:effectLst/>
                          <a:latin typeface="Arial" panose="020B0604020202020204" pitchFamily="34" charset="0"/>
                        </a:rPr>
                        <a:t>ch hợp trong bốn loại h</a:t>
                      </a:r>
                      <a:r>
                        <a:rPr kumimoji="0" lang="vi-VN" altLang="en-US" sz="1500" b="0" i="0" u="none" strike="noStrike" cap="none" normalizeH="0" baseline="0">
                          <a:ln>
                            <a:noFill/>
                          </a:ln>
                          <a:solidFill>
                            <a:srgbClr val="404040"/>
                          </a:solidFill>
                          <a:effectLst/>
                          <a:latin typeface="Trebuchet MS" panose="020B0603020202020204" pitchFamily="34" charset="0"/>
                        </a:rPr>
                        <a:t>ì</a:t>
                      </a:r>
                      <a:r>
                        <a:rPr kumimoji="0" lang="vi-VN" altLang="en-US" sz="1500" b="0" i="0" u="none" strike="noStrike" cap="none" normalizeH="0" baseline="0">
                          <a:ln>
                            <a:noFill/>
                          </a:ln>
                          <a:solidFill>
                            <a:srgbClr val="404040"/>
                          </a:solidFill>
                          <a:effectLst/>
                          <a:latin typeface="Arial" panose="020B0604020202020204" pitchFamily="34" charset="0"/>
                        </a:rPr>
                        <a:t>nh hoạt động chủ yếu nêu ở mục 1.2.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500" b="0" i="0" u="none" strike="noStrike" cap="none" normalizeH="0" baseline="0">
                          <a:ln>
                            <a:noFill/>
                          </a:ln>
                          <a:solidFill>
                            <a:srgbClr val="404040"/>
                          </a:solidFill>
                          <a:effectLst/>
                          <a:latin typeface="Arial" panose="020B0604020202020204" pitchFamily="34" charset="0"/>
                        </a:rPr>
                        <a:t>- Khuyến kh</a:t>
                      </a:r>
                      <a:r>
                        <a:rPr kumimoji="0" lang="vi-VN" altLang="en-US" sz="1500" b="0" i="0" u="none" strike="noStrike" cap="none" normalizeH="0" baseline="0">
                          <a:ln>
                            <a:noFill/>
                          </a:ln>
                          <a:solidFill>
                            <a:srgbClr val="404040"/>
                          </a:solidFill>
                          <a:effectLst/>
                          <a:latin typeface="Trebuchet MS" panose="020B0603020202020204" pitchFamily="34" charset="0"/>
                        </a:rPr>
                        <a:t>í</a:t>
                      </a:r>
                      <a:r>
                        <a:rPr kumimoji="0" lang="vi-VN" altLang="en-US" sz="1500" b="0" i="0" u="none" strike="noStrike" cap="none" normalizeH="0" baseline="0">
                          <a:ln>
                            <a:noFill/>
                          </a:ln>
                          <a:solidFill>
                            <a:srgbClr val="404040"/>
                          </a:solidFill>
                          <a:effectLst/>
                          <a:latin typeface="Arial" panose="020B0604020202020204" pitchFamily="34" charset="0"/>
                        </a:rPr>
                        <a:t>ch tổ chức c</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c hoạt động trải nghiệm ngo</a:t>
                      </a:r>
                      <a:r>
                        <a:rPr kumimoji="0" lang="vi-VN" altLang="en-US" sz="1500" b="0" i="0" u="none" strike="noStrike" cap="none" normalizeH="0" baseline="0">
                          <a:ln>
                            <a:noFill/>
                          </a:ln>
                          <a:solidFill>
                            <a:srgbClr val="404040"/>
                          </a:solidFill>
                          <a:effectLst/>
                          <a:latin typeface="Trebuchet MS" panose="020B0603020202020204" pitchFamily="34" charset="0"/>
                        </a:rPr>
                        <a:t>à</a:t>
                      </a:r>
                      <a:r>
                        <a:rPr kumimoji="0" lang="vi-VN" altLang="en-US" sz="1500" b="0" i="0" u="none" strike="noStrike" cap="none" normalizeH="0" baseline="0">
                          <a:ln>
                            <a:noFill/>
                          </a:ln>
                          <a:solidFill>
                            <a:srgbClr val="404040"/>
                          </a:solidFill>
                          <a:effectLst/>
                          <a:latin typeface="Arial" panose="020B0604020202020204" pitchFamily="34" charset="0"/>
                        </a:rPr>
                        <a:t>i nh</a:t>
                      </a:r>
                      <a:r>
                        <a:rPr kumimoji="0" lang="vi-VN" altLang="en-US" sz="1500" b="0" i="0" u="none" strike="noStrike" cap="none" normalizeH="0" baseline="0">
                          <a:ln>
                            <a:noFill/>
                          </a:ln>
                          <a:solidFill>
                            <a:srgbClr val="404040"/>
                          </a:solidFill>
                          <a:effectLst/>
                          <a:latin typeface="Trebuchet MS" panose="020B0603020202020204" pitchFamily="34" charset="0"/>
                        </a:rPr>
                        <a:t>à</a:t>
                      </a:r>
                      <a:r>
                        <a:rPr kumimoji="0" lang="vi-VN" altLang="en-US" sz="1500" b="0" i="0" u="none" strike="noStrike" cap="none" normalizeH="0" baseline="0">
                          <a:ln>
                            <a:noFill/>
                          </a:ln>
                          <a:solidFill>
                            <a:srgbClr val="404040"/>
                          </a:solidFill>
                          <a:effectLst/>
                          <a:latin typeface="Arial" panose="020B0604020202020204" pitchFamily="34" charset="0"/>
                        </a:rPr>
                        <a:t> trường đối với c</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c cơ sở gi</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o dục c</a:t>
                      </a:r>
                      <a:r>
                        <a:rPr kumimoji="0" lang="vi-VN" altLang="en-US" sz="1500" b="0" i="0" u="none" strike="noStrike" cap="none" normalizeH="0" baseline="0">
                          <a:ln>
                            <a:noFill/>
                          </a:ln>
                          <a:solidFill>
                            <a:srgbClr val="404040"/>
                          </a:solidFill>
                          <a:effectLst/>
                          <a:latin typeface="Trebuchet MS" panose="020B0603020202020204" pitchFamily="34" charset="0"/>
                        </a:rPr>
                        <a:t>ó</a:t>
                      </a:r>
                      <a:r>
                        <a:rPr kumimoji="0" lang="vi-VN" altLang="en-US" sz="1500" b="0" i="0" u="none" strike="noStrike" cap="none" normalizeH="0" baseline="0">
                          <a:ln>
                            <a:noFill/>
                          </a:ln>
                          <a:solidFill>
                            <a:srgbClr val="404040"/>
                          </a:solidFill>
                          <a:effectLst/>
                          <a:latin typeface="Arial" panose="020B0604020202020204" pitchFamily="34" charset="0"/>
                        </a:rPr>
                        <a:t> đủ điều kiện nhưng cần đảm bảo mục tiêu gi</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o dục v</a:t>
                      </a:r>
                      <a:r>
                        <a:rPr kumimoji="0" lang="vi-VN" altLang="en-US" sz="1500" b="0" i="0" u="none" strike="noStrike" cap="none" normalizeH="0" baseline="0">
                          <a:ln>
                            <a:noFill/>
                          </a:ln>
                          <a:solidFill>
                            <a:srgbClr val="404040"/>
                          </a:solidFill>
                          <a:effectLst/>
                          <a:latin typeface="Trebuchet MS" panose="020B0603020202020204" pitchFamily="34" charset="0"/>
                        </a:rPr>
                        <a:t>à</a:t>
                      </a:r>
                      <a:r>
                        <a:rPr kumimoji="0" lang="vi-VN" altLang="en-US" sz="1500" b="0" i="0" u="none" strike="noStrike" cap="none" normalizeH="0" baseline="0">
                          <a:ln>
                            <a:noFill/>
                          </a:ln>
                          <a:solidFill>
                            <a:srgbClr val="404040"/>
                          </a:solidFill>
                          <a:effectLst/>
                          <a:latin typeface="Arial" panose="020B0604020202020204" pitchFamily="34" charset="0"/>
                        </a:rPr>
                        <a:t> an to</a:t>
                      </a:r>
                      <a:r>
                        <a:rPr kumimoji="0" lang="vi-VN" altLang="en-US" sz="1500" b="0" i="0" u="none" strike="noStrike" cap="none" normalizeH="0" baseline="0">
                          <a:ln>
                            <a:noFill/>
                          </a:ln>
                          <a:solidFill>
                            <a:srgbClr val="404040"/>
                          </a:solidFill>
                          <a:effectLst/>
                          <a:latin typeface="Trebuchet MS" panose="020B0603020202020204" pitchFamily="34" charset="0"/>
                        </a:rPr>
                        <a:t>à</a:t>
                      </a:r>
                      <a:r>
                        <a:rPr kumimoji="0" lang="vi-VN" altLang="en-US" sz="1500" b="0" i="0" u="none" strike="noStrike" cap="none" normalizeH="0" baseline="0">
                          <a:ln>
                            <a:noFill/>
                          </a:ln>
                          <a:solidFill>
                            <a:srgbClr val="404040"/>
                          </a:solidFill>
                          <a:effectLst/>
                          <a:latin typeface="Arial" panose="020B0604020202020204" pitchFamily="34" charset="0"/>
                        </a:rPr>
                        <a:t>n cho học sinh. Ngo</a:t>
                      </a:r>
                      <a:r>
                        <a:rPr kumimoji="0" lang="vi-VN" altLang="en-US" sz="1500" b="0" i="0" u="none" strike="noStrike" cap="none" normalizeH="0" baseline="0">
                          <a:ln>
                            <a:noFill/>
                          </a:ln>
                          <a:solidFill>
                            <a:srgbClr val="404040"/>
                          </a:solidFill>
                          <a:effectLst/>
                          <a:latin typeface="Trebuchet MS" panose="020B0603020202020204" pitchFamily="34" charset="0"/>
                        </a:rPr>
                        <a:t>à</a:t>
                      </a:r>
                      <a:r>
                        <a:rPr kumimoji="0" lang="vi-VN" altLang="en-US" sz="1500" b="0" i="0" u="none" strike="noStrike" cap="none" normalizeH="0" baseline="0">
                          <a:ln>
                            <a:noFill/>
                          </a:ln>
                          <a:solidFill>
                            <a:srgbClr val="404040"/>
                          </a:solidFill>
                          <a:effectLst/>
                          <a:latin typeface="Arial" panose="020B0604020202020204" pitchFamily="34" charset="0"/>
                        </a:rPr>
                        <a:t>i c</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c nội dung của Hoạt động trải nghiệm được quy định trong chương tr</a:t>
                      </a:r>
                      <a:r>
                        <a:rPr kumimoji="0" lang="vi-VN" altLang="en-US" sz="1500" b="0" i="0" u="none" strike="noStrike" cap="none" normalizeH="0" baseline="0">
                          <a:ln>
                            <a:noFill/>
                          </a:ln>
                          <a:solidFill>
                            <a:srgbClr val="404040"/>
                          </a:solidFill>
                          <a:effectLst/>
                          <a:latin typeface="Trebuchet MS" panose="020B0603020202020204" pitchFamily="34" charset="0"/>
                        </a:rPr>
                        <a:t>ì</a:t>
                      </a:r>
                      <a:r>
                        <a:rPr kumimoji="0" lang="vi-VN" altLang="en-US" sz="1500" b="0" i="0" u="none" strike="noStrike" cap="none" normalizeH="0" baseline="0">
                          <a:ln>
                            <a:noFill/>
                          </a:ln>
                          <a:solidFill>
                            <a:srgbClr val="404040"/>
                          </a:solidFill>
                          <a:effectLst/>
                          <a:latin typeface="Arial" panose="020B0604020202020204" pitchFamily="34" charset="0"/>
                        </a:rPr>
                        <a:t>nh, c</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c cơ sở gi</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o dục c</a:t>
                      </a:r>
                      <a:r>
                        <a:rPr kumimoji="0" lang="vi-VN" altLang="en-US" sz="1500" b="0" i="0" u="none" strike="noStrike" cap="none" normalizeH="0" baseline="0">
                          <a:ln>
                            <a:noFill/>
                          </a:ln>
                          <a:solidFill>
                            <a:srgbClr val="404040"/>
                          </a:solidFill>
                          <a:effectLst/>
                          <a:latin typeface="Trebuchet MS" panose="020B0603020202020204" pitchFamily="34" charset="0"/>
                        </a:rPr>
                        <a:t>ó</a:t>
                      </a:r>
                      <a:r>
                        <a:rPr kumimoji="0" lang="vi-VN" altLang="en-US" sz="1500" b="0" i="0" u="none" strike="noStrike" cap="none" normalizeH="0" baseline="0">
                          <a:ln>
                            <a:noFill/>
                          </a:ln>
                          <a:solidFill>
                            <a:srgbClr val="404040"/>
                          </a:solidFill>
                          <a:effectLst/>
                          <a:latin typeface="Arial" panose="020B0604020202020204" pitchFamily="34" charset="0"/>
                        </a:rPr>
                        <a:t> thể tổ chức một số hoạt động gi</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o dục ngo</a:t>
                      </a:r>
                      <a:r>
                        <a:rPr kumimoji="0" lang="vi-VN" altLang="en-US" sz="1500" b="0" i="0" u="none" strike="noStrike" cap="none" normalizeH="0" baseline="0">
                          <a:ln>
                            <a:noFill/>
                          </a:ln>
                          <a:solidFill>
                            <a:srgbClr val="404040"/>
                          </a:solidFill>
                          <a:effectLst/>
                          <a:latin typeface="Trebuchet MS" panose="020B0603020202020204" pitchFamily="34" charset="0"/>
                        </a:rPr>
                        <a:t>à</a:t>
                      </a:r>
                      <a:r>
                        <a:rPr kumimoji="0" lang="vi-VN" altLang="en-US" sz="1500" b="0" i="0" u="none" strike="noStrike" cap="none" normalizeH="0" baseline="0">
                          <a:ln>
                            <a:noFill/>
                          </a:ln>
                          <a:solidFill>
                            <a:srgbClr val="404040"/>
                          </a:solidFill>
                          <a:effectLst/>
                          <a:latin typeface="Arial" panose="020B0604020202020204" pitchFamily="34" charset="0"/>
                        </a:rPr>
                        <a:t>i nh</a:t>
                      </a:r>
                      <a:r>
                        <a:rPr kumimoji="0" lang="vi-VN" altLang="en-US" sz="1500" b="0" i="0" u="none" strike="noStrike" cap="none" normalizeH="0" baseline="0">
                          <a:ln>
                            <a:noFill/>
                          </a:ln>
                          <a:solidFill>
                            <a:srgbClr val="404040"/>
                          </a:solidFill>
                          <a:effectLst/>
                          <a:latin typeface="Trebuchet MS" panose="020B0603020202020204" pitchFamily="34" charset="0"/>
                        </a:rPr>
                        <a:t>à</a:t>
                      </a:r>
                      <a:r>
                        <a:rPr kumimoji="0" lang="vi-VN" altLang="en-US" sz="1500" b="0" i="0" u="none" strike="noStrike" cap="none" normalizeH="0" baseline="0">
                          <a:ln>
                            <a:noFill/>
                          </a:ln>
                          <a:solidFill>
                            <a:srgbClr val="404040"/>
                          </a:solidFill>
                          <a:effectLst/>
                          <a:latin typeface="Arial" panose="020B0604020202020204" pitchFamily="34" charset="0"/>
                        </a:rPr>
                        <a:t> trường, hoạt động câu lạc bộ (tự chọn) thực hiện ngo</a:t>
                      </a:r>
                      <a:r>
                        <a:rPr kumimoji="0" lang="vi-VN" altLang="en-US" sz="1500" b="0" i="0" u="none" strike="noStrike" cap="none" normalizeH="0" baseline="0">
                          <a:ln>
                            <a:noFill/>
                          </a:ln>
                          <a:solidFill>
                            <a:srgbClr val="404040"/>
                          </a:solidFill>
                          <a:effectLst/>
                          <a:latin typeface="Trebuchet MS" panose="020B0603020202020204" pitchFamily="34" charset="0"/>
                        </a:rPr>
                        <a:t>à</a:t>
                      </a:r>
                      <a:r>
                        <a:rPr kumimoji="0" lang="vi-VN" altLang="en-US" sz="1500" b="0" i="0" u="none" strike="noStrike" cap="none" normalizeH="0" baseline="0">
                          <a:ln>
                            <a:noFill/>
                          </a:ln>
                          <a:solidFill>
                            <a:srgbClr val="404040"/>
                          </a:solidFill>
                          <a:effectLst/>
                          <a:latin typeface="Arial" panose="020B0604020202020204" pitchFamily="34" charset="0"/>
                        </a:rPr>
                        <a:t>i giờ lên lớp theo quy định hiện h</a:t>
                      </a:r>
                      <a:r>
                        <a:rPr kumimoji="0" lang="vi-VN" altLang="en-US" sz="1500" b="0" i="0" u="none" strike="noStrike" cap="none" normalizeH="0" baseline="0">
                          <a:ln>
                            <a:noFill/>
                          </a:ln>
                          <a:solidFill>
                            <a:srgbClr val="404040"/>
                          </a:solidFill>
                          <a:effectLst/>
                          <a:latin typeface="Trebuchet MS" panose="020B0603020202020204" pitchFamily="34" charset="0"/>
                        </a:rPr>
                        <a:t>à</a:t>
                      </a:r>
                      <a:r>
                        <a:rPr kumimoji="0" lang="vi-VN" altLang="en-US" sz="1500" b="0" i="0" u="none" strike="noStrike" cap="none" normalizeH="0" baseline="0">
                          <a:ln>
                            <a:noFill/>
                          </a:ln>
                          <a:solidFill>
                            <a:srgbClr val="404040"/>
                          </a:solidFill>
                          <a:effectLst/>
                          <a:latin typeface="Arial" panose="020B0604020202020204" pitchFamily="34" charset="0"/>
                        </a:rPr>
                        <a:t>nh của Bộ GDĐT.</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500" b="0" i="0" u="none" strike="noStrike" cap="none" normalizeH="0" baseline="0">
                          <a:ln>
                            <a:noFill/>
                          </a:ln>
                          <a:solidFill>
                            <a:srgbClr val="404040"/>
                          </a:solidFill>
                          <a:effectLst/>
                          <a:latin typeface="Arial" panose="020B0604020202020204" pitchFamily="34" charset="0"/>
                        </a:rPr>
                        <a:t>- Căn cứ quy mô v</a:t>
                      </a:r>
                      <a:r>
                        <a:rPr kumimoji="0" lang="vi-VN" altLang="en-US" sz="1500" b="0" i="0" u="none" strike="noStrike" cap="none" normalizeH="0" baseline="0">
                          <a:ln>
                            <a:noFill/>
                          </a:ln>
                          <a:solidFill>
                            <a:srgbClr val="404040"/>
                          </a:solidFill>
                          <a:effectLst/>
                          <a:latin typeface="Trebuchet MS" panose="020B0603020202020204" pitchFamily="34" charset="0"/>
                        </a:rPr>
                        <a:t>à</a:t>
                      </a:r>
                      <a:r>
                        <a:rPr kumimoji="0" lang="vi-VN" altLang="en-US" sz="1500" b="0" i="0" u="none" strike="noStrike" cap="none" normalizeH="0" baseline="0">
                          <a:ln>
                            <a:noFill/>
                          </a:ln>
                          <a:solidFill>
                            <a:srgbClr val="404040"/>
                          </a:solidFill>
                          <a:effectLst/>
                          <a:latin typeface="Arial" panose="020B0604020202020204" pitchFamily="34" charset="0"/>
                        </a:rPr>
                        <a:t> nội dung của từng hoạt động cụ thể việc tổ chức Hoạt động trải nghiệm, đặc biệt tổ chức ở quy mô khối lớp, quy mô trường được chỉ đạo tham gia, phối hợp, liên kết của nhiều lực lượng gi</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o dục: c</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c gi</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o viên chủ nhiệm, Tổng phụ tr</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ch, c</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c gi</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o viên dạy học môn chuyên biệt (Âm nhạc, Mĩ thuật, Thể chất), Ban gi</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m hiệu nh</a:t>
                      </a:r>
                      <a:r>
                        <a:rPr kumimoji="0" lang="vi-VN" altLang="en-US" sz="1500" b="0" i="0" u="none" strike="noStrike" cap="none" normalizeH="0" baseline="0">
                          <a:ln>
                            <a:noFill/>
                          </a:ln>
                          <a:solidFill>
                            <a:srgbClr val="404040"/>
                          </a:solidFill>
                          <a:effectLst/>
                          <a:latin typeface="Trebuchet MS" panose="020B0603020202020204" pitchFamily="34" charset="0"/>
                        </a:rPr>
                        <a:t>à</a:t>
                      </a:r>
                      <a:r>
                        <a:rPr kumimoji="0" lang="vi-VN" altLang="en-US" sz="1500" b="0" i="0" u="none" strike="noStrike" cap="none" normalizeH="0" baseline="0">
                          <a:ln>
                            <a:noFill/>
                          </a:ln>
                          <a:solidFill>
                            <a:srgbClr val="404040"/>
                          </a:solidFill>
                          <a:effectLst/>
                          <a:latin typeface="Arial" panose="020B0604020202020204" pitchFamily="34" charset="0"/>
                        </a:rPr>
                        <a:t> trường, c</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c tổ chức ch</a:t>
                      </a:r>
                      <a:r>
                        <a:rPr kumimoji="0" lang="vi-VN" altLang="en-US" sz="1500" b="0" i="0" u="none" strike="noStrike" cap="none" normalizeH="0" baseline="0">
                          <a:ln>
                            <a:noFill/>
                          </a:ln>
                          <a:solidFill>
                            <a:srgbClr val="404040"/>
                          </a:solidFill>
                          <a:effectLst/>
                          <a:latin typeface="Trebuchet MS" panose="020B0603020202020204" pitchFamily="34" charset="0"/>
                        </a:rPr>
                        <a:t>í</a:t>
                      </a:r>
                      <a:r>
                        <a:rPr kumimoji="0" lang="vi-VN" altLang="en-US" sz="1500" b="0" i="0" u="none" strike="noStrike" cap="none" normalizeH="0" baseline="0">
                          <a:ln>
                            <a:noFill/>
                          </a:ln>
                          <a:solidFill>
                            <a:srgbClr val="404040"/>
                          </a:solidFill>
                          <a:effectLst/>
                          <a:latin typeface="Arial" panose="020B0604020202020204" pitchFamily="34" charset="0"/>
                        </a:rPr>
                        <a:t>nh trị, xã hội, cha mẹ học sinh, c</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c nh</a:t>
                      </a:r>
                      <a:r>
                        <a:rPr kumimoji="0" lang="vi-VN" altLang="en-US" sz="1500" b="0" i="0" u="none" strike="noStrike" cap="none" normalizeH="0" baseline="0">
                          <a:ln>
                            <a:noFill/>
                          </a:ln>
                          <a:solidFill>
                            <a:srgbClr val="404040"/>
                          </a:solidFill>
                          <a:effectLst/>
                          <a:latin typeface="Trebuchet MS" panose="020B0603020202020204" pitchFamily="34" charset="0"/>
                        </a:rPr>
                        <a:t>à</a:t>
                      </a:r>
                      <a:r>
                        <a:rPr kumimoji="0" lang="vi-VN" altLang="en-US" sz="1500" b="0" i="0" u="none" strike="noStrike" cap="none" normalizeH="0" baseline="0">
                          <a:ln>
                            <a:noFill/>
                          </a:ln>
                          <a:solidFill>
                            <a:srgbClr val="404040"/>
                          </a:solidFill>
                          <a:effectLst/>
                          <a:latin typeface="Arial" panose="020B0604020202020204" pitchFamily="34" charset="0"/>
                        </a:rPr>
                        <a:t> t</a:t>
                      </a:r>
                      <a:r>
                        <a:rPr kumimoji="0" lang="vi-VN" altLang="en-US" sz="1500" b="0" i="0" u="none" strike="noStrike" cap="none" normalizeH="0" baseline="0">
                          <a:ln>
                            <a:noFill/>
                          </a:ln>
                          <a:solidFill>
                            <a:srgbClr val="404040"/>
                          </a:solidFill>
                          <a:effectLst/>
                          <a:latin typeface="Trebuchet MS" panose="020B0603020202020204" pitchFamily="34" charset="0"/>
                        </a:rPr>
                        <a:t>à</a:t>
                      </a:r>
                      <a:r>
                        <a:rPr kumimoji="0" lang="vi-VN" altLang="en-US" sz="1500" b="0" i="0" u="none" strike="noStrike" cap="none" normalizeH="0" baseline="0">
                          <a:ln>
                            <a:noFill/>
                          </a:ln>
                          <a:solidFill>
                            <a:srgbClr val="404040"/>
                          </a:solidFill>
                          <a:effectLst/>
                          <a:latin typeface="Arial" panose="020B0604020202020204" pitchFamily="34" charset="0"/>
                        </a:rPr>
                        <a:t>i trợ,</a:t>
                      </a:r>
                      <a:r>
                        <a:rPr kumimoji="0" lang="vi-VN" altLang="en-US" sz="1500" b="0" i="0" u="none" strike="noStrike" cap="none" normalizeH="0" baseline="0">
                          <a:ln>
                            <a:noFill/>
                          </a:ln>
                          <a:solidFill>
                            <a:srgbClr val="404040"/>
                          </a:solidFill>
                          <a:effectLst/>
                          <a:latin typeface="Trebuchet MS" panose="020B0603020202020204" pitchFamily="34" charset="0"/>
                        </a:rPr>
                        <a:t>…</a:t>
                      </a:r>
                      <a:r>
                        <a:rPr kumimoji="0" lang="vi-VN" altLang="en-US" sz="1500" b="0" i="0" u="none" strike="noStrike" cap="none" normalizeH="0" baseline="0">
                          <a:ln>
                            <a:noFill/>
                          </a:ln>
                          <a:solidFill>
                            <a:srgbClr val="404040"/>
                          </a:solidFill>
                          <a:effectLst/>
                          <a:latin typeface="Arial" panose="020B0604020202020204" pitchFamily="34" charset="0"/>
                        </a:rPr>
                        <a:t>C</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c hoạt động trải nghiệm được tổ chức ngo</a:t>
                      </a:r>
                      <a:r>
                        <a:rPr kumimoji="0" lang="vi-VN" altLang="en-US" sz="1500" b="0" i="0" u="none" strike="noStrike" cap="none" normalizeH="0" baseline="0">
                          <a:ln>
                            <a:noFill/>
                          </a:ln>
                          <a:solidFill>
                            <a:srgbClr val="404040"/>
                          </a:solidFill>
                          <a:effectLst/>
                          <a:latin typeface="Trebuchet MS" panose="020B0603020202020204" pitchFamily="34" charset="0"/>
                        </a:rPr>
                        <a:t>à</a:t>
                      </a:r>
                      <a:r>
                        <a:rPr kumimoji="0" lang="vi-VN" altLang="en-US" sz="1500" b="0" i="0" u="none" strike="noStrike" cap="none" normalizeH="0" baseline="0">
                          <a:ln>
                            <a:noFill/>
                          </a:ln>
                          <a:solidFill>
                            <a:srgbClr val="404040"/>
                          </a:solidFill>
                          <a:effectLst/>
                          <a:latin typeface="Arial" panose="020B0604020202020204" pitchFamily="34" charset="0"/>
                        </a:rPr>
                        <a:t>i lớp học, ngo</a:t>
                      </a:r>
                      <a:r>
                        <a:rPr kumimoji="0" lang="vi-VN" altLang="en-US" sz="1500" b="0" i="0" u="none" strike="noStrike" cap="none" normalizeH="0" baseline="0">
                          <a:ln>
                            <a:noFill/>
                          </a:ln>
                          <a:solidFill>
                            <a:srgbClr val="404040"/>
                          </a:solidFill>
                          <a:effectLst/>
                          <a:latin typeface="Trebuchet MS" panose="020B0603020202020204" pitchFamily="34" charset="0"/>
                        </a:rPr>
                        <a:t>à</a:t>
                      </a:r>
                      <a:r>
                        <a:rPr kumimoji="0" lang="vi-VN" altLang="en-US" sz="1500" b="0" i="0" u="none" strike="noStrike" cap="none" normalizeH="0" baseline="0">
                          <a:ln>
                            <a:noFill/>
                          </a:ln>
                          <a:solidFill>
                            <a:srgbClr val="404040"/>
                          </a:solidFill>
                          <a:effectLst/>
                          <a:latin typeface="Arial" panose="020B0604020202020204" pitchFamily="34" charset="0"/>
                        </a:rPr>
                        <a:t>i trường học khuyến kh</a:t>
                      </a:r>
                      <a:r>
                        <a:rPr kumimoji="0" lang="vi-VN" altLang="en-US" sz="1500" b="0" i="0" u="none" strike="noStrike" cap="none" normalizeH="0" baseline="0">
                          <a:ln>
                            <a:noFill/>
                          </a:ln>
                          <a:solidFill>
                            <a:srgbClr val="404040"/>
                          </a:solidFill>
                          <a:effectLst/>
                          <a:latin typeface="Trebuchet MS" panose="020B0603020202020204" pitchFamily="34" charset="0"/>
                        </a:rPr>
                        <a:t>í</a:t>
                      </a:r>
                      <a:r>
                        <a:rPr kumimoji="0" lang="vi-VN" altLang="en-US" sz="1500" b="0" i="0" u="none" strike="noStrike" cap="none" normalizeH="0" baseline="0">
                          <a:ln>
                            <a:noFill/>
                          </a:ln>
                          <a:solidFill>
                            <a:srgbClr val="404040"/>
                          </a:solidFill>
                          <a:effectLst/>
                          <a:latin typeface="Arial" panose="020B0604020202020204" pitchFamily="34" charset="0"/>
                        </a:rPr>
                        <a:t>ch cha mẹ học sinh v</a:t>
                      </a:r>
                      <a:r>
                        <a:rPr kumimoji="0" lang="vi-VN" altLang="en-US" sz="1500" b="0" i="0" u="none" strike="noStrike" cap="none" normalizeH="0" baseline="0">
                          <a:ln>
                            <a:noFill/>
                          </a:ln>
                          <a:solidFill>
                            <a:srgbClr val="404040"/>
                          </a:solidFill>
                          <a:effectLst/>
                          <a:latin typeface="Trebuchet MS" panose="020B0603020202020204" pitchFamily="34" charset="0"/>
                        </a:rPr>
                        <a:t>à</a:t>
                      </a:r>
                      <a:r>
                        <a:rPr kumimoji="0" lang="vi-VN" altLang="en-US" sz="1500" b="0" i="0" u="none" strike="noStrike" cap="none" normalizeH="0" baseline="0">
                          <a:ln>
                            <a:noFill/>
                          </a:ln>
                          <a:solidFill>
                            <a:srgbClr val="404040"/>
                          </a:solidFill>
                          <a:effectLst/>
                          <a:latin typeface="Arial" panose="020B0604020202020204" pitchFamily="34" charset="0"/>
                        </a:rPr>
                        <a:t> yêu cầu Ban đại diện cha mẹ học sinh tham gia tổ chức v</a:t>
                      </a:r>
                      <a:r>
                        <a:rPr kumimoji="0" lang="vi-VN" altLang="en-US" sz="1500" b="0" i="0" u="none" strike="noStrike" cap="none" normalizeH="0" baseline="0">
                          <a:ln>
                            <a:noFill/>
                          </a:ln>
                          <a:solidFill>
                            <a:srgbClr val="404040"/>
                          </a:solidFill>
                          <a:effectLst/>
                          <a:latin typeface="Trebuchet MS" panose="020B0603020202020204" pitchFamily="34" charset="0"/>
                        </a:rPr>
                        <a:t>à</a:t>
                      </a:r>
                      <a:r>
                        <a:rPr kumimoji="0" lang="vi-VN" altLang="en-US" sz="1500" b="0" i="0" u="none" strike="noStrike" cap="none" normalizeH="0" baseline="0">
                          <a:ln>
                            <a:noFill/>
                          </a:ln>
                          <a:solidFill>
                            <a:srgbClr val="404040"/>
                          </a:solidFill>
                          <a:effectLst/>
                          <a:latin typeface="Arial" panose="020B0604020202020204" pitchFamily="34" charset="0"/>
                        </a:rPr>
                        <a:t> quản lý c</a:t>
                      </a:r>
                      <a:r>
                        <a:rPr kumimoji="0" lang="vi-VN" altLang="en-US" sz="1500" b="0" i="0" u="none" strike="noStrike" cap="none" normalizeH="0" baseline="0">
                          <a:ln>
                            <a:noFill/>
                          </a:ln>
                          <a:solidFill>
                            <a:srgbClr val="404040"/>
                          </a:solidFill>
                          <a:effectLst/>
                          <a:latin typeface="Trebuchet MS" panose="020B0603020202020204" pitchFamily="34" charset="0"/>
                        </a:rPr>
                        <a:t>ù</a:t>
                      </a:r>
                      <a:r>
                        <a:rPr kumimoji="0" lang="vi-VN" altLang="en-US" sz="1500" b="0" i="0" u="none" strike="noStrike" cap="none" normalizeH="0" baseline="0">
                          <a:ln>
                            <a:noFill/>
                          </a:ln>
                          <a:solidFill>
                            <a:srgbClr val="404040"/>
                          </a:solidFill>
                          <a:effectLst/>
                          <a:latin typeface="Arial" panose="020B0604020202020204" pitchFamily="34" charset="0"/>
                        </a:rPr>
                        <a:t>ng gi</a:t>
                      </a:r>
                      <a:r>
                        <a:rPr kumimoji="0" lang="vi-VN" altLang="en-US" sz="1500" b="0" i="0" u="none" strike="noStrike" cap="none" normalizeH="0" baseline="0">
                          <a:ln>
                            <a:noFill/>
                          </a:ln>
                          <a:solidFill>
                            <a:srgbClr val="404040"/>
                          </a:solidFill>
                          <a:effectLst/>
                          <a:latin typeface="Trebuchet MS" panose="020B0603020202020204" pitchFamily="34" charset="0"/>
                        </a:rPr>
                        <a:t>á</a:t>
                      </a:r>
                      <a:r>
                        <a:rPr kumimoji="0" lang="vi-VN" altLang="en-US" sz="1500" b="0" i="0" u="none" strike="noStrike" cap="none" normalizeH="0" baseline="0">
                          <a:ln>
                            <a:noFill/>
                          </a:ln>
                          <a:solidFill>
                            <a:srgbClr val="404040"/>
                          </a:solidFill>
                          <a:effectLst/>
                          <a:latin typeface="Arial" panose="020B0604020202020204" pitchFamily="34" charset="0"/>
                        </a:rPr>
                        <a:t>o viên chủ nhiệm lớp v</a:t>
                      </a:r>
                      <a:r>
                        <a:rPr kumimoji="0" lang="vi-VN" altLang="en-US" sz="1500" b="0" i="0" u="none" strike="noStrike" cap="none" normalizeH="0" baseline="0">
                          <a:ln>
                            <a:noFill/>
                          </a:ln>
                          <a:solidFill>
                            <a:srgbClr val="404040"/>
                          </a:solidFill>
                          <a:effectLst/>
                          <a:latin typeface="Trebuchet MS" panose="020B0603020202020204" pitchFamily="34" charset="0"/>
                        </a:rPr>
                        <a:t>à</a:t>
                      </a:r>
                      <a:r>
                        <a:rPr kumimoji="0" lang="vi-VN" altLang="en-US" sz="1500" b="0" i="0" u="none" strike="noStrike" cap="none" normalizeH="0" baseline="0">
                          <a:ln>
                            <a:noFill/>
                          </a:ln>
                          <a:solidFill>
                            <a:srgbClr val="404040"/>
                          </a:solidFill>
                          <a:effectLst/>
                          <a:latin typeface="Arial" panose="020B0604020202020204" pitchFamily="34" charset="0"/>
                        </a:rPr>
                        <a:t> nh</a:t>
                      </a:r>
                      <a:r>
                        <a:rPr kumimoji="0" lang="vi-VN" altLang="en-US" sz="1500" b="0" i="0" u="none" strike="noStrike" cap="none" normalizeH="0" baseline="0">
                          <a:ln>
                            <a:noFill/>
                          </a:ln>
                          <a:solidFill>
                            <a:srgbClr val="404040"/>
                          </a:solidFill>
                          <a:effectLst/>
                          <a:latin typeface="Trebuchet MS" panose="020B0603020202020204" pitchFamily="34" charset="0"/>
                        </a:rPr>
                        <a:t>à</a:t>
                      </a:r>
                      <a:r>
                        <a:rPr kumimoji="0" lang="vi-VN" altLang="en-US" sz="1500" b="0" i="0" u="none" strike="noStrike" cap="none" normalizeH="0" baseline="0">
                          <a:ln>
                            <a:noFill/>
                          </a:ln>
                          <a:solidFill>
                            <a:srgbClr val="404040"/>
                          </a:solidFill>
                          <a:effectLst/>
                          <a:latin typeface="Arial" panose="020B0604020202020204" pitchFamily="34" charset="0"/>
                        </a:rPr>
                        <a:t> trường.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4006752286"/>
                  </a:ext>
                </a:extLst>
              </a:tr>
            </a:tbl>
          </a:graphicData>
        </a:graphic>
      </p:graphicFrame>
      <p:sp>
        <p:nvSpPr>
          <p:cNvPr id="269322" name="Text Box 10">
            <a:extLst>
              <a:ext uri="{FF2B5EF4-FFF2-40B4-BE49-F238E27FC236}">
                <a16:creationId xmlns:a16="http://schemas.microsoft.com/office/drawing/2014/main" xmlns="" id="{D05966F8-E609-476A-A5F7-DD03E657FB9F}"/>
              </a:ext>
            </a:extLst>
          </p:cNvPr>
          <p:cNvSpPr txBox="1">
            <a:spLocks noChangeArrowheads="1"/>
          </p:cNvSpPr>
          <p:nvPr/>
        </p:nvSpPr>
        <p:spPr bwMode="auto">
          <a:xfrm>
            <a:off x="825500" y="211138"/>
            <a:ext cx="10621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33CC"/>
                </a:solidFill>
              </a:rPr>
              <a:t>HƯỚNG DẪN TỔ CHỨC THỰC HIỆN NỘI DUNG HOẠT ĐỘNG TRẢI NGHIỆM </a:t>
            </a:r>
          </a:p>
          <a:p>
            <a:pPr algn="ctr"/>
            <a:r>
              <a:rPr lang="en-US" altLang="en-US" b="1">
                <a:solidFill>
                  <a:srgbClr val="0033CC"/>
                </a:solidFill>
              </a:rPr>
              <a:t>THEO CT GDPT 2018 Ở CẤP TIỂU HỌC</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xmlns="" id="{E4063812-EAAD-4F27-8699-23484CF099BD}"/>
              </a:ext>
            </a:extLst>
          </p:cNvPr>
          <p:cNvSpPr>
            <a:spLocks noGrp="1"/>
          </p:cNvSpPr>
          <p:nvPr>
            <p:ph type="dt" sz="half" idx="10"/>
          </p:nvPr>
        </p:nvSpPr>
        <p:spPr/>
        <p:txBody>
          <a:bodyPr/>
          <a:lstStyle/>
          <a:p>
            <a:pPr>
              <a:defRPr/>
            </a:pPr>
            <a:fld id="{851EAE69-4F6F-4974-910F-EC2BBC726F55}" type="datetime1">
              <a:rPr lang="en-US"/>
              <a:pPr>
                <a:defRPr/>
              </a:pPr>
              <a:t>3/25/2020</a:t>
            </a:fld>
            <a:endParaRPr lang="en-US"/>
          </a:p>
        </p:txBody>
      </p:sp>
      <p:graphicFrame>
        <p:nvGraphicFramePr>
          <p:cNvPr id="270347" name="Group 11">
            <a:extLst>
              <a:ext uri="{FF2B5EF4-FFF2-40B4-BE49-F238E27FC236}">
                <a16:creationId xmlns:a16="http://schemas.microsoft.com/office/drawing/2014/main" xmlns="" id="{D6F0386B-8F94-43CA-A5F0-1F24BB5D9941}"/>
              </a:ext>
            </a:extLst>
          </p:cNvPr>
          <p:cNvGraphicFramePr>
            <a:graphicFrameLocks noGrp="1"/>
          </p:cNvGraphicFramePr>
          <p:nvPr>
            <p:ph/>
          </p:nvPr>
        </p:nvGraphicFramePr>
        <p:xfrm>
          <a:off x="317500" y="1071563"/>
          <a:ext cx="11622088" cy="4710112"/>
        </p:xfrm>
        <a:graphic>
          <a:graphicData uri="http://schemas.openxmlformats.org/drawingml/2006/table">
            <a:tbl>
              <a:tblPr/>
              <a:tblGrid>
                <a:gridCol w="1863725">
                  <a:extLst>
                    <a:ext uri="{9D8B030D-6E8A-4147-A177-3AD203B41FA5}">
                      <a16:colId xmlns:a16="http://schemas.microsoft.com/office/drawing/2014/main" xmlns="" val="1635757045"/>
                    </a:ext>
                  </a:extLst>
                </a:gridCol>
                <a:gridCol w="9758363">
                  <a:extLst>
                    <a:ext uri="{9D8B030D-6E8A-4147-A177-3AD203B41FA5}">
                      <a16:colId xmlns:a16="http://schemas.microsoft.com/office/drawing/2014/main" xmlns="" val="1748075545"/>
                    </a:ext>
                  </a:extLst>
                </a:gridCol>
              </a:tblGrid>
              <a:tr h="4710113">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1" i="0" u="none" strike="noStrike" cap="none" normalizeH="0" baseline="0">
                          <a:ln>
                            <a:noFill/>
                          </a:ln>
                          <a:solidFill>
                            <a:srgbClr val="FF3300"/>
                          </a:solidFill>
                          <a:effectLst/>
                          <a:latin typeface="Arial" panose="020B0604020202020204" pitchFamily="34" charset="0"/>
                        </a:rPr>
                        <a:t>1. Hoạt động trải nghiệm ở cấp tiểu học trong CTGDPT 2018 được triển khai thực hiện từ năm học 2020 </a:t>
                      </a:r>
                      <a:r>
                        <a:rPr kumimoji="0" lang="vi-VN" altLang="en-US" sz="1600" b="1" i="0" u="none" strike="noStrike" cap="none" normalizeH="0" baseline="0">
                          <a:ln>
                            <a:noFill/>
                          </a:ln>
                          <a:solidFill>
                            <a:srgbClr val="FF3300"/>
                          </a:solidFill>
                          <a:effectLst/>
                          <a:latin typeface="Trebuchet MS" panose="020B0603020202020204" pitchFamily="34" charset="0"/>
                        </a:rPr>
                        <a:t>–</a:t>
                      </a:r>
                      <a:r>
                        <a:rPr kumimoji="0" lang="vi-VN" altLang="en-US" sz="1600" b="1" i="0" u="none" strike="noStrike" cap="none" normalizeH="0" baseline="0">
                          <a:ln>
                            <a:noFill/>
                          </a:ln>
                          <a:solidFill>
                            <a:srgbClr val="FF3300"/>
                          </a:solidFill>
                          <a:effectLst/>
                          <a:latin typeface="Arial" panose="020B0604020202020204" pitchFamily="34" charset="0"/>
                        </a:rPr>
                        <a:t> 2021</a:t>
                      </a:r>
                      <a:r>
                        <a:rPr kumimoji="0" lang="vi-VN" altLang="en-US" sz="1600" b="0" i="0" u="none" strike="noStrike" cap="none" normalizeH="0" baseline="0">
                          <a:ln>
                            <a:noFill/>
                          </a:ln>
                          <a:solidFill>
                            <a:srgbClr val="FF3300"/>
                          </a:solidFill>
                          <a:effectLst/>
                          <a:latin typeface="Trebuchet MS" panose="020B0603020202020204" pitchFamily="34" charset="0"/>
                        </a:rPr>
                        <a:t> </a:t>
                      </a:r>
                      <a:endParaRPr kumimoji="0" lang="en-US" altLang="en-US" sz="1600" b="0" i="0" u="none" strike="noStrike" cap="none" normalizeH="0" baseline="0">
                        <a:ln>
                          <a:noFill/>
                        </a:ln>
                        <a:solidFill>
                          <a:srgbClr val="FF3300"/>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1" i="0" u="none" strike="noStrike" cap="none" normalizeH="0" baseline="0">
                          <a:ln>
                            <a:noFill/>
                          </a:ln>
                          <a:solidFill>
                            <a:srgbClr val="404040"/>
                          </a:solidFill>
                          <a:effectLst/>
                          <a:latin typeface="Arial" panose="020B0604020202020204" pitchFamily="34" charset="0"/>
                        </a:rPr>
                        <a:t>1.4. T</a:t>
                      </a:r>
                      <a:r>
                        <a:rPr kumimoji="0" lang="vi-VN" altLang="en-US" sz="1600" b="1" i="0" u="none" strike="noStrike" cap="none" normalizeH="0" baseline="0">
                          <a:ln>
                            <a:noFill/>
                          </a:ln>
                          <a:solidFill>
                            <a:srgbClr val="404040"/>
                          </a:solidFill>
                          <a:effectLst/>
                          <a:latin typeface="Trebuchet MS" panose="020B0603020202020204" pitchFamily="34" charset="0"/>
                        </a:rPr>
                        <a:t>à</a:t>
                      </a:r>
                      <a:r>
                        <a:rPr kumimoji="0" lang="vi-VN" altLang="en-US" sz="1600" b="1" i="0" u="none" strike="noStrike" cap="none" normalizeH="0" baseline="0">
                          <a:ln>
                            <a:noFill/>
                          </a:ln>
                          <a:solidFill>
                            <a:srgbClr val="404040"/>
                          </a:solidFill>
                          <a:effectLst/>
                          <a:latin typeface="Arial" panose="020B0604020202020204" pitchFamily="34" charset="0"/>
                        </a:rPr>
                        <a:t>i liệu học tập Hoạt động trải nghiệm</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T</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i liệu học tập Hoạt động trải nghiệm do Hội đồng quốc gia thẩm định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được Bộ trưởng Bộ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Đ</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o tạo ban h</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nh theo quy định tại Thông tư số 33/2017/TT-BGDĐT ng</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y 22/12/2017.</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T</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i liệu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của địa phương trong chương tr</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Hoạt động trải nghiệm do Ủy ban nhân dân tỉnh, th</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nh phố trực thuộc trung ương tổ chức biên soạn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thẩm định theo quy định.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1" i="0" u="none" strike="noStrike" cap="none" normalizeH="0" baseline="0">
                          <a:ln>
                            <a:noFill/>
                          </a:ln>
                          <a:solidFill>
                            <a:srgbClr val="404040"/>
                          </a:solidFill>
                          <a:effectLst/>
                          <a:latin typeface="Arial" panose="020B0604020202020204" pitchFamily="34" charset="0"/>
                        </a:rPr>
                        <a:t>1.5. Đ</a:t>
                      </a:r>
                      <a:r>
                        <a:rPr kumimoji="0" lang="vi-VN" altLang="en-US" sz="1600" b="1" i="0" u="none" strike="noStrike" cap="none" normalizeH="0" baseline="0">
                          <a:ln>
                            <a:noFill/>
                          </a:ln>
                          <a:solidFill>
                            <a:srgbClr val="404040"/>
                          </a:solidFill>
                          <a:effectLst/>
                          <a:latin typeface="Trebuchet MS" panose="020B0603020202020204" pitchFamily="34" charset="0"/>
                        </a:rPr>
                        <a:t>á</a:t>
                      </a:r>
                      <a:r>
                        <a:rPr kumimoji="0" lang="vi-VN" altLang="en-US" sz="1600" b="1" i="0" u="none" strike="noStrike" cap="none" normalizeH="0" baseline="0">
                          <a:ln>
                            <a:noFill/>
                          </a:ln>
                          <a:solidFill>
                            <a:srgbClr val="404040"/>
                          </a:solidFill>
                          <a:effectLst/>
                          <a:latin typeface="Arial" panose="020B0604020202020204" pitchFamily="34" charset="0"/>
                        </a:rPr>
                        <a:t>nh gi</a:t>
                      </a:r>
                      <a:r>
                        <a:rPr kumimoji="0" lang="vi-VN" altLang="en-US" sz="1600" b="1" i="0" u="none" strike="noStrike" cap="none" normalizeH="0" baseline="0">
                          <a:ln>
                            <a:noFill/>
                          </a:ln>
                          <a:solidFill>
                            <a:srgbClr val="404040"/>
                          </a:solidFill>
                          <a:effectLst/>
                          <a:latin typeface="Trebuchet MS" panose="020B0603020202020204" pitchFamily="34" charset="0"/>
                        </a:rPr>
                        <a:t>á</a:t>
                      </a:r>
                      <a:r>
                        <a:rPr kumimoji="0" lang="vi-VN" altLang="en-US" sz="1600" b="1" i="0" u="none" strike="noStrike" cap="none" normalizeH="0" baseline="0">
                          <a:ln>
                            <a:noFill/>
                          </a:ln>
                          <a:solidFill>
                            <a:srgbClr val="404040"/>
                          </a:solidFill>
                          <a:effectLst/>
                          <a:latin typeface="Arial" panose="020B0604020202020204" pitchFamily="34" charset="0"/>
                        </a:rPr>
                        <a:t> kết quả gi</a:t>
                      </a:r>
                      <a:r>
                        <a:rPr kumimoji="0" lang="vi-VN" altLang="en-US" sz="1600" b="1" i="0" u="none" strike="noStrike" cap="none" normalizeH="0" baseline="0">
                          <a:ln>
                            <a:noFill/>
                          </a:ln>
                          <a:solidFill>
                            <a:srgbClr val="404040"/>
                          </a:solidFill>
                          <a:effectLst/>
                          <a:latin typeface="Trebuchet MS" panose="020B0603020202020204" pitchFamily="34" charset="0"/>
                        </a:rPr>
                        <a:t>á</a:t>
                      </a:r>
                      <a:r>
                        <a:rPr kumimoji="0" lang="vi-VN" altLang="en-US" sz="1600" b="1" i="0" u="none" strike="noStrike" cap="none" normalizeH="0" baseline="0">
                          <a:ln>
                            <a:noFill/>
                          </a:ln>
                          <a:solidFill>
                            <a:srgbClr val="404040"/>
                          </a:solidFill>
                          <a:effectLst/>
                          <a:latin typeface="Arial" panose="020B0604020202020204" pitchFamily="34" charset="0"/>
                        </a:rPr>
                        <a:t>o dục của học sinh trong Hoạt động trải nghiệm</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Đ</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nh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 thực hiện theo quy định của Chương tr</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phổ thông ban h</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nh theo Thông tư số 32/2018/TT-BGDĐT ng</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y 26/12/2018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Thông tư số 30/2014/TT-BGDĐT ng</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y 28/8/2014 của Bộ Thông tư số 22/2016/TT-BGDĐT ng</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y 22/9/2016 của Bộ trưởng Bộ GDĐT sửa đổi, bổ sung một số điều của Quy định đ</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nh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 học sinh tiểu học ban h</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nh k</a:t>
                      </a:r>
                      <a:r>
                        <a:rPr kumimoji="0" lang="vi-VN" altLang="en-US" sz="1600" b="0" i="0" u="none" strike="noStrike" cap="none" normalizeH="0" baseline="0">
                          <a:ln>
                            <a:noFill/>
                          </a:ln>
                          <a:solidFill>
                            <a:srgbClr val="404040"/>
                          </a:solidFill>
                          <a:effectLst/>
                          <a:latin typeface="Trebuchet MS" panose="020B0603020202020204" pitchFamily="34" charset="0"/>
                        </a:rPr>
                        <a:t>è</a:t>
                      </a:r>
                      <a:r>
                        <a:rPr kumimoji="0" lang="vi-VN" altLang="en-US" sz="1600" b="0" i="0" u="none" strike="noStrike" cap="none" normalizeH="0" baseline="0">
                          <a:ln>
                            <a:noFill/>
                          </a:ln>
                          <a:solidFill>
                            <a:srgbClr val="404040"/>
                          </a:solidFill>
                          <a:effectLst/>
                          <a:latin typeface="Arial" panose="020B0604020202020204" pitchFamily="34" charset="0"/>
                        </a:rPr>
                        <a:t>m theo Thông tư số 30/2014/TT-BGDĐT ng</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y 28/8/2014 của Bộ trưởng Bộ GDĐT.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viên chủ nhiệm lớp l</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người chủ tr</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chịu tr</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ch nhiệm ch</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nh việc đ</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nh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 kết quả học trập Hoạt động trải nghiệm đối với từng học sinh.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2047659087"/>
                  </a:ext>
                </a:extLst>
              </a:tr>
            </a:tbl>
          </a:graphicData>
        </a:graphic>
      </p:graphicFrame>
      <p:sp>
        <p:nvSpPr>
          <p:cNvPr id="270346" name="Text Box 10">
            <a:extLst>
              <a:ext uri="{FF2B5EF4-FFF2-40B4-BE49-F238E27FC236}">
                <a16:creationId xmlns:a16="http://schemas.microsoft.com/office/drawing/2014/main" xmlns="" id="{CC9DFCA2-B698-4FD1-A96F-85EBCEC8C72E}"/>
              </a:ext>
            </a:extLst>
          </p:cNvPr>
          <p:cNvSpPr txBox="1">
            <a:spLocks noChangeArrowheads="1"/>
          </p:cNvSpPr>
          <p:nvPr/>
        </p:nvSpPr>
        <p:spPr bwMode="auto">
          <a:xfrm>
            <a:off x="825500" y="211138"/>
            <a:ext cx="10621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33CC"/>
                </a:solidFill>
              </a:rPr>
              <a:t>HƯỚNG DẪN TỔ CHỨC THỰC HIỆN NỘI DUNG HOẠT ĐỘNG TRẢI NGHIỆM </a:t>
            </a:r>
          </a:p>
          <a:p>
            <a:pPr algn="ctr"/>
            <a:r>
              <a:rPr lang="en-US" altLang="en-US" b="1">
                <a:solidFill>
                  <a:srgbClr val="0033CC"/>
                </a:solidFill>
              </a:rPr>
              <a:t>THEO CT GDPT 2018 Ở CẤP TIỂU HỌC</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xmlns="" id="{DADA67E8-FE46-47BE-BB74-C942CF956BE1}"/>
              </a:ext>
            </a:extLst>
          </p:cNvPr>
          <p:cNvSpPr>
            <a:spLocks noGrp="1"/>
          </p:cNvSpPr>
          <p:nvPr>
            <p:ph type="dt" sz="half" idx="10"/>
          </p:nvPr>
        </p:nvSpPr>
        <p:spPr/>
        <p:txBody>
          <a:bodyPr/>
          <a:lstStyle/>
          <a:p>
            <a:pPr>
              <a:defRPr/>
            </a:pPr>
            <a:fld id="{35987960-DD42-4088-8652-A89399EA1776}" type="datetime1">
              <a:rPr lang="en-US"/>
              <a:pPr>
                <a:defRPr/>
              </a:pPr>
              <a:t>3/25/2020</a:t>
            </a:fld>
            <a:endParaRPr lang="en-US"/>
          </a:p>
        </p:txBody>
      </p:sp>
      <p:graphicFrame>
        <p:nvGraphicFramePr>
          <p:cNvPr id="271362" name="Group 2">
            <a:extLst>
              <a:ext uri="{FF2B5EF4-FFF2-40B4-BE49-F238E27FC236}">
                <a16:creationId xmlns:a16="http://schemas.microsoft.com/office/drawing/2014/main" xmlns="" id="{9B947802-0EE8-4DF1-AA89-148E83F2C5F8}"/>
              </a:ext>
            </a:extLst>
          </p:cNvPr>
          <p:cNvGraphicFramePr>
            <a:graphicFrameLocks noGrp="1"/>
          </p:cNvGraphicFramePr>
          <p:nvPr>
            <p:ph/>
          </p:nvPr>
        </p:nvGraphicFramePr>
        <p:xfrm>
          <a:off x="317500" y="1071563"/>
          <a:ext cx="11622088" cy="4710112"/>
        </p:xfrm>
        <a:graphic>
          <a:graphicData uri="http://schemas.openxmlformats.org/drawingml/2006/table">
            <a:tbl>
              <a:tblPr/>
              <a:tblGrid>
                <a:gridCol w="1863725">
                  <a:extLst>
                    <a:ext uri="{9D8B030D-6E8A-4147-A177-3AD203B41FA5}">
                      <a16:colId xmlns:a16="http://schemas.microsoft.com/office/drawing/2014/main" xmlns="" val="1734202763"/>
                    </a:ext>
                  </a:extLst>
                </a:gridCol>
                <a:gridCol w="9758363">
                  <a:extLst>
                    <a:ext uri="{9D8B030D-6E8A-4147-A177-3AD203B41FA5}">
                      <a16:colId xmlns:a16="http://schemas.microsoft.com/office/drawing/2014/main" xmlns="" val="1732648572"/>
                    </a:ext>
                  </a:extLst>
                </a:gridCol>
              </a:tblGrid>
              <a:tr h="4710113">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1" i="0" u="none" strike="noStrike" cap="none" normalizeH="0" baseline="0">
                          <a:ln>
                            <a:noFill/>
                          </a:ln>
                          <a:solidFill>
                            <a:srgbClr val="0000CC"/>
                          </a:solidFill>
                          <a:effectLst/>
                          <a:latin typeface="Arial" panose="020B0604020202020204" pitchFamily="34" charset="0"/>
                        </a:rPr>
                        <a:t>2. Tổ chức thực hiện</a:t>
                      </a:r>
                      <a:endParaRPr kumimoji="0" lang="en-US" altLang="en-US" sz="1600" b="1" i="0" u="none" strike="noStrike" cap="none" normalizeH="0" baseline="0">
                        <a:ln>
                          <a:noFill/>
                        </a:ln>
                        <a:solidFill>
                          <a:srgbClr val="0000CC"/>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 Tham mưu Ủy ban nhân dân tỉnh, th</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nh phố trực thuộc trung ương tổ chức biên soạn, thẩm định t</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i liệu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của địa phương ph</a:t>
                      </a:r>
                      <a:r>
                        <a:rPr kumimoji="0" lang="vi-VN" altLang="en-US" sz="1600" b="0" i="0" u="none" strike="noStrike" cap="none" normalizeH="0" baseline="0">
                          <a:ln>
                            <a:noFill/>
                          </a:ln>
                          <a:solidFill>
                            <a:srgbClr val="404040"/>
                          </a:solidFill>
                          <a:effectLst/>
                          <a:latin typeface="Trebuchet MS" panose="020B0603020202020204" pitchFamily="34" charset="0"/>
                        </a:rPr>
                        <a:t>ù</a:t>
                      </a:r>
                      <a:r>
                        <a:rPr kumimoji="0" lang="vi-VN" altLang="en-US" sz="1600" b="0" i="0" u="none" strike="noStrike" cap="none" normalizeH="0" baseline="0">
                          <a:ln>
                            <a:noFill/>
                          </a:ln>
                          <a:solidFill>
                            <a:srgbClr val="404040"/>
                          </a:solidFill>
                          <a:effectLst/>
                          <a:latin typeface="Arial" panose="020B0604020202020204" pitchFamily="34" charset="0"/>
                        </a:rPr>
                        <a:t> hợp với việc thực hiện chương tr</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Hoạt động trải nghiệm, ph</a:t>
                      </a:r>
                      <a:r>
                        <a:rPr kumimoji="0" lang="vi-VN" altLang="en-US" sz="1600" b="0" i="0" u="none" strike="noStrike" cap="none" normalizeH="0" baseline="0">
                          <a:ln>
                            <a:noFill/>
                          </a:ln>
                          <a:solidFill>
                            <a:srgbClr val="404040"/>
                          </a:solidFill>
                          <a:effectLst/>
                          <a:latin typeface="Trebuchet MS" panose="020B0603020202020204" pitchFamily="34" charset="0"/>
                        </a:rPr>
                        <a:t>ù</a:t>
                      </a:r>
                      <a:r>
                        <a:rPr kumimoji="0" lang="vi-VN" altLang="en-US" sz="1600" b="0" i="0" u="none" strike="noStrike" cap="none" normalizeH="0" baseline="0">
                          <a:ln>
                            <a:noFill/>
                          </a:ln>
                          <a:solidFill>
                            <a:srgbClr val="404040"/>
                          </a:solidFill>
                          <a:effectLst/>
                          <a:latin typeface="Arial" panose="020B0604020202020204" pitchFamily="34" charset="0"/>
                        </a:rPr>
                        <a:t> hợp với thực tiễn của địa phương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chỉ đạo thực hiện; tham mưu bố tr</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 nguồn ngân s</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ch địa phương, quy định nguồn kinh ph</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 được huy động từ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tổ chức,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 nhân cha mẹ học sinh để tạo điều kiện cho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cơ sở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tổ chức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hoạt động học tập Hoạt động trải nghiệm trong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không gian trong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ngo</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i nh</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trường theo đặc th</a:t>
                      </a:r>
                      <a:r>
                        <a:rPr kumimoji="0" lang="vi-VN" altLang="en-US" sz="1600" b="0" i="0" u="none" strike="noStrike" cap="none" normalizeH="0" baseline="0">
                          <a:ln>
                            <a:noFill/>
                          </a:ln>
                          <a:solidFill>
                            <a:srgbClr val="404040"/>
                          </a:solidFill>
                          <a:effectLst/>
                          <a:latin typeface="Trebuchet MS" panose="020B0603020202020204" pitchFamily="34" charset="0"/>
                        </a:rPr>
                        <a:t>ù</a:t>
                      </a:r>
                      <a:r>
                        <a:rPr kumimoji="0" lang="vi-VN" altLang="en-US" sz="1600" b="0" i="0" u="none" strike="noStrike" cap="none" normalizeH="0" baseline="0">
                          <a:ln>
                            <a:noFill/>
                          </a:ln>
                          <a:solidFill>
                            <a:srgbClr val="404040"/>
                          </a:solidFill>
                          <a:effectLst/>
                          <a:latin typeface="Arial" panose="020B0604020202020204" pitchFamily="34" charset="0"/>
                        </a:rPr>
                        <a:t> của Hoạt động trải nghiệm.</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 Xây dựng kế hoạch triển khai theo lộ tr</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hướng dẫn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cơ sở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trên địa b</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n tổ chức thực hiện chương tr</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Hoạt động trải nghiệm.</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 Tổ chức tập huấn, hướng dẫn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n bộ quản l</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viên tiểu học về công t</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quản l</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 chỉ đạo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tổ chức Hoạt động trải nghiệm, thực hiện t</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ch hợp nội dung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của địa phương trong tổ chức Hoạt động trải nghiệm.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 Tổ chức kiểm tra, đ</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nh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 r</a:t>
                      </a:r>
                      <a:r>
                        <a:rPr kumimoji="0" lang="vi-VN" altLang="en-US" sz="1600" b="0" i="0" u="none" strike="noStrike" cap="none" normalizeH="0" baseline="0">
                          <a:ln>
                            <a:noFill/>
                          </a:ln>
                          <a:solidFill>
                            <a:srgbClr val="404040"/>
                          </a:solidFill>
                          <a:effectLst/>
                          <a:latin typeface="Trebuchet MS" panose="020B0603020202020204" pitchFamily="34" charset="0"/>
                        </a:rPr>
                        <a:t>ú</a:t>
                      </a:r>
                      <a:r>
                        <a:rPr kumimoji="0" lang="vi-VN" altLang="en-US" sz="1600" b="0" i="0" u="none" strike="noStrike" cap="none" normalizeH="0" baseline="0">
                          <a:ln>
                            <a:noFill/>
                          </a:ln>
                          <a:solidFill>
                            <a:srgbClr val="404040"/>
                          </a:solidFill>
                          <a:effectLst/>
                          <a:latin typeface="Arial" panose="020B0604020202020204" pitchFamily="34" charset="0"/>
                        </a:rPr>
                        <a:t>t kinh nghiệm việc triển khai Hoạt động trải nghiệm, b</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t</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h</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thực hiện Hoạt động trải nghiệm của địa phương với Bộ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Đ</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o tạo sau khi kết th</a:t>
                      </a:r>
                      <a:r>
                        <a:rPr kumimoji="0" lang="vi-VN" altLang="en-US" sz="1600" b="0" i="0" u="none" strike="noStrike" cap="none" normalizeH="0" baseline="0">
                          <a:ln>
                            <a:noFill/>
                          </a:ln>
                          <a:solidFill>
                            <a:srgbClr val="404040"/>
                          </a:solidFill>
                          <a:effectLst/>
                          <a:latin typeface="Trebuchet MS" panose="020B0603020202020204" pitchFamily="34" charset="0"/>
                        </a:rPr>
                        <a:t>ú</a:t>
                      </a:r>
                      <a:r>
                        <a:rPr kumimoji="0" lang="vi-VN" altLang="en-US" sz="1600" b="0" i="0" u="none" strike="noStrike" cap="none" normalizeH="0" baseline="0">
                          <a:ln>
                            <a:noFill/>
                          </a:ln>
                          <a:solidFill>
                            <a:srgbClr val="404040"/>
                          </a:solidFill>
                          <a:effectLst/>
                          <a:latin typeface="Arial" panose="020B0604020202020204" pitchFamily="34" charset="0"/>
                        </a:rPr>
                        <a:t>c năm học.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2097981211"/>
                  </a:ext>
                </a:extLst>
              </a:tr>
            </a:tbl>
          </a:graphicData>
        </a:graphic>
      </p:graphicFrame>
      <p:sp>
        <p:nvSpPr>
          <p:cNvPr id="271370" name="Text Box 10">
            <a:extLst>
              <a:ext uri="{FF2B5EF4-FFF2-40B4-BE49-F238E27FC236}">
                <a16:creationId xmlns:a16="http://schemas.microsoft.com/office/drawing/2014/main" xmlns="" id="{A3A1C41E-0775-42E2-A76D-5719572B962B}"/>
              </a:ext>
            </a:extLst>
          </p:cNvPr>
          <p:cNvSpPr txBox="1">
            <a:spLocks noChangeArrowheads="1"/>
          </p:cNvSpPr>
          <p:nvPr/>
        </p:nvSpPr>
        <p:spPr bwMode="auto">
          <a:xfrm>
            <a:off x="825500" y="211138"/>
            <a:ext cx="10621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33CC"/>
                </a:solidFill>
              </a:rPr>
              <a:t>HƯỚNG DẪN TỔ CHỨC THỰC HIỆN NỘI DUNG HOẠT ĐỘNG TRẢI NGHIỆM </a:t>
            </a:r>
          </a:p>
          <a:p>
            <a:pPr algn="ctr"/>
            <a:r>
              <a:rPr lang="en-US" altLang="en-US" b="1">
                <a:solidFill>
                  <a:srgbClr val="0033CC"/>
                </a:solidFill>
              </a:rPr>
              <a:t>THEO CT GDPT 2018 Ở CẤP TIỂU HỌC</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2">
            <a:extLst>
              <a:ext uri="{FF2B5EF4-FFF2-40B4-BE49-F238E27FC236}">
                <a16:creationId xmlns:a16="http://schemas.microsoft.com/office/drawing/2014/main" xmlns="" id="{08A51E69-E1F6-4839-A8F7-9A0FAD509940}"/>
              </a:ext>
            </a:extLst>
          </p:cNvPr>
          <p:cNvSpPr>
            <a:spLocks noGrp="1"/>
          </p:cNvSpPr>
          <p:nvPr>
            <p:ph type="dt" sz="half" idx="10"/>
          </p:nvPr>
        </p:nvSpPr>
        <p:spPr/>
        <p:txBody>
          <a:bodyPr/>
          <a:lstStyle/>
          <a:p>
            <a:pPr>
              <a:defRPr/>
            </a:pPr>
            <a:fld id="{7185948E-E7DD-483F-82FB-823F481BB395}" type="datetime1">
              <a:rPr lang="en-US"/>
              <a:pPr>
                <a:defRPr/>
              </a:pPr>
              <a:t>3/25/2020</a:t>
            </a:fld>
            <a:endParaRPr lang="en-US"/>
          </a:p>
        </p:txBody>
      </p:sp>
      <p:graphicFrame>
        <p:nvGraphicFramePr>
          <p:cNvPr id="273410" name="Group 2">
            <a:extLst>
              <a:ext uri="{FF2B5EF4-FFF2-40B4-BE49-F238E27FC236}">
                <a16:creationId xmlns:a16="http://schemas.microsoft.com/office/drawing/2014/main" xmlns="" id="{EE05AB78-AF5D-4C5D-868B-E82AB0A64982}"/>
              </a:ext>
            </a:extLst>
          </p:cNvPr>
          <p:cNvGraphicFramePr>
            <a:graphicFrameLocks noGrp="1"/>
          </p:cNvGraphicFramePr>
          <p:nvPr>
            <p:ph/>
          </p:nvPr>
        </p:nvGraphicFramePr>
        <p:xfrm>
          <a:off x="317500" y="1071563"/>
          <a:ext cx="11622088" cy="4710112"/>
        </p:xfrm>
        <a:graphic>
          <a:graphicData uri="http://schemas.openxmlformats.org/drawingml/2006/table">
            <a:tbl>
              <a:tblPr/>
              <a:tblGrid>
                <a:gridCol w="1863725">
                  <a:extLst>
                    <a:ext uri="{9D8B030D-6E8A-4147-A177-3AD203B41FA5}">
                      <a16:colId xmlns:a16="http://schemas.microsoft.com/office/drawing/2014/main" xmlns="" val="493613415"/>
                    </a:ext>
                  </a:extLst>
                </a:gridCol>
                <a:gridCol w="9758363">
                  <a:extLst>
                    <a:ext uri="{9D8B030D-6E8A-4147-A177-3AD203B41FA5}">
                      <a16:colId xmlns:a16="http://schemas.microsoft.com/office/drawing/2014/main" xmlns="" val="2920843964"/>
                    </a:ext>
                  </a:extLst>
                </a:gridCol>
              </a:tblGrid>
              <a:tr h="4710113">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1" i="0" u="none" strike="noStrike" cap="none" normalizeH="0" baseline="0">
                          <a:ln>
                            <a:noFill/>
                          </a:ln>
                          <a:solidFill>
                            <a:srgbClr val="404040"/>
                          </a:solidFill>
                          <a:effectLst/>
                          <a:latin typeface="Arial" panose="020B0604020202020204" pitchFamily="34" charset="0"/>
                        </a:rPr>
                        <a:t>1. Đẩy mạnh tổ chức dạy học môn Tin học tự chọn theo Chương tr</a:t>
                      </a:r>
                      <a:r>
                        <a:rPr kumimoji="0" lang="vi-VN" altLang="en-US" sz="1600" b="1" i="0" u="none" strike="noStrike" cap="none" normalizeH="0" baseline="0">
                          <a:ln>
                            <a:noFill/>
                          </a:ln>
                          <a:solidFill>
                            <a:srgbClr val="404040"/>
                          </a:solidFill>
                          <a:effectLst/>
                          <a:latin typeface="Trebuchet MS" panose="020B0603020202020204" pitchFamily="34" charset="0"/>
                        </a:rPr>
                        <a:t>ì</a:t>
                      </a:r>
                      <a:r>
                        <a:rPr kumimoji="0" lang="vi-VN" altLang="en-US" sz="1600" b="1" i="0" u="none" strike="noStrike" cap="none" normalizeH="0" baseline="0">
                          <a:ln>
                            <a:noFill/>
                          </a:ln>
                          <a:solidFill>
                            <a:srgbClr val="404040"/>
                          </a:solidFill>
                          <a:effectLst/>
                          <a:latin typeface="Arial" panose="020B0604020202020204" pitchFamily="34" charset="0"/>
                        </a:rPr>
                        <a:t>nh GDPT 2006</a:t>
                      </a:r>
                      <a:endParaRPr kumimoji="0" lang="en-US" altLang="en-US" sz="1600" b="1" i="0" u="none" strike="noStrike" cap="none" normalizeH="0" baseline="0">
                        <a:ln>
                          <a:noFill/>
                        </a:ln>
                        <a:solidFill>
                          <a:srgbClr val="404040"/>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Từ năm học 2019 </a:t>
                      </a:r>
                      <a:r>
                        <a:rPr kumimoji="0" lang="vi-VN" altLang="en-US" sz="1600" b="0" i="0" u="none" strike="noStrike" cap="none" normalizeH="0" baseline="0">
                          <a:ln>
                            <a:noFill/>
                          </a:ln>
                          <a:solidFill>
                            <a:srgbClr val="404040"/>
                          </a:solidFill>
                          <a:effectLst/>
                          <a:latin typeface="Trebuchet MS" panose="020B0603020202020204" pitchFamily="34" charset="0"/>
                        </a:rPr>
                        <a:t>–</a:t>
                      </a:r>
                      <a:r>
                        <a:rPr kumimoji="0" lang="vi-VN" altLang="en-US" sz="1600" b="0" i="0" u="none" strike="noStrike" cap="none" normalizeH="0" baseline="0">
                          <a:ln>
                            <a:noFill/>
                          </a:ln>
                          <a:solidFill>
                            <a:srgbClr val="404040"/>
                          </a:solidFill>
                          <a:effectLst/>
                          <a:latin typeface="Arial" panose="020B0604020202020204" pitchFamily="34" charset="0"/>
                        </a:rPr>
                        <a:t> 2020, tiếp tục đẩy mạnh tổ chức dạy học môn Tin học tự chọn ở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trường tiểu học tổ chức dạy học 2 buổi/ng</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y, tăng số lượng trường, lớp, học sinh lớp 3, lớp 4, lớp 5 được học môn Tin học. Nội dung dạy học thực hiện theo Chương tr</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GDPT 2006, với thời lượng 70 tiết/lớp/năm học. Thực hiện c</a:t>
                      </a:r>
                      <a:r>
                        <a:rPr kumimoji="0" lang="vi-VN" altLang="en-US" sz="1600" b="0" i="0" u="none" strike="noStrike" cap="none" normalizeH="0" baseline="0">
                          <a:ln>
                            <a:noFill/>
                          </a:ln>
                          <a:solidFill>
                            <a:srgbClr val="404040"/>
                          </a:solidFill>
                          <a:effectLst/>
                          <a:latin typeface="Trebuchet MS" panose="020B0603020202020204" pitchFamily="34" charset="0"/>
                        </a:rPr>
                        <a:t>ó</a:t>
                      </a:r>
                      <a:r>
                        <a:rPr kumimoji="0" lang="vi-VN" altLang="en-US" sz="1600" b="0" i="0" u="none" strike="noStrike" cap="none" normalizeH="0" baseline="0">
                          <a:ln>
                            <a:noFill/>
                          </a:ln>
                          <a:solidFill>
                            <a:srgbClr val="404040"/>
                          </a:solidFill>
                          <a:effectLst/>
                          <a:latin typeface="Arial" panose="020B0604020202020204" pitchFamily="34" charset="0"/>
                        </a:rPr>
                        <a:t> hiệu quả việc xây dựng kế hoạch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môn học; đổi mới phương ph</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p, h</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thức tổ chức dạy học theo </a:t>
                      </a:r>
                      <a:r>
                        <a:rPr kumimoji="0" lang="vi-VN" altLang="en-US" sz="1600" b="0" i="0" u="none" strike="noStrike" cap="none" normalizeH="0" baseline="0">
                          <a:ln>
                            <a:noFill/>
                          </a:ln>
                          <a:solidFill>
                            <a:srgbClr val="404040"/>
                          </a:solidFill>
                          <a:effectLst/>
                          <a:latin typeface="Trebuchet MS" panose="020B0603020202020204" pitchFamily="34" charset="0"/>
                        </a:rPr>
                        <a:t>“</a:t>
                      </a:r>
                      <a:r>
                        <a:rPr kumimoji="0" lang="vi-VN" altLang="en-US" sz="1600" b="0" i="0" u="none" strike="noStrike" cap="none" normalizeH="0" baseline="0">
                          <a:ln>
                            <a:noFill/>
                          </a:ln>
                          <a:solidFill>
                            <a:srgbClr val="404040"/>
                          </a:solidFill>
                          <a:effectLst/>
                          <a:latin typeface="Arial" panose="020B0604020202020204" pitchFamily="34" charset="0"/>
                        </a:rPr>
                        <a:t>hướng dẫn thực hiện chương tr</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phổ thông hiện h</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nh theo định hướng ph</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t triển năng lực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phẩm chất học sinh</a:t>
                      </a:r>
                      <a:r>
                        <a:rPr kumimoji="0" lang="vi-VN" altLang="en-US" sz="1600" b="0" i="0" u="none" strike="noStrike" cap="none" normalizeH="0" baseline="0">
                          <a:ln>
                            <a:noFill/>
                          </a:ln>
                          <a:solidFill>
                            <a:srgbClr val="404040"/>
                          </a:solidFill>
                          <a:effectLst/>
                          <a:latin typeface="Trebuchet MS" panose="020B0603020202020204" pitchFamily="34" charset="0"/>
                        </a:rPr>
                        <a:t>”</a:t>
                      </a:r>
                      <a:r>
                        <a:rPr kumimoji="0" lang="vi-VN" altLang="en-US" sz="1600" b="0" i="0" u="none" strike="noStrike" cap="none" normalizeH="0" baseline="0">
                          <a:ln>
                            <a:noFill/>
                          </a:ln>
                          <a:solidFill>
                            <a:srgbClr val="404040"/>
                          </a:solidFill>
                          <a:effectLst/>
                          <a:latin typeface="Arial" panose="020B0604020202020204" pitchFamily="34" charset="0"/>
                        </a:rPr>
                        <a:t> tại Công văn số 4612/BGDĐT-GDTrH ng</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y 03/10/2017 của Bộ GDĐT.</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Lựa chọn sử dụng t</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i liệu đã được Bộ GDĐT thẩm định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cho ph</a:t>
                      </a:r>
                      <a:r>
                        <a:rPr kumimoji="0" lang="vi-VN" altLang="en-US" sz="1600" b="0" i="0" u="none" strike="noStrike" cap="none" normalizeH="0" baseline="0">
                          <a:ln>
                            <a:noFill/>
                          </a:ln>
                          <a:solidFill>
                            <a:srgbClr val="404040"/>
                          </a:solidFill>
                          <a:effectLst/>
                          <a:latin typeface="Trebuchet MS" panose="020B0603020202020204" pitchFamily="34" charset="0"/>
                        </a:rPr>
                        <a:t>é</a:t>
                      </a:r>
                      <a:r>
                        <a:rPr kumimoji="0" lang="vi-VN" altLang="en-US" sz="1600" b="0" i="0" u="none" strike="noStrike" cap="none" normalizeH="0" baseline="0">
                          <a:ln>
                            <a:noFill/>
                          </a:ln>
                          <a:solidFill>
                            <a:srgbClr val="404040"/>
                          </a:solidFill>
                          <a:effectLst/>
                          <a:latin typeface="Arial" panose="020B0604020202020204" pitchFamily="34" charset="0"/>
                        </a:rPr>
                        <a:t>p sử dụng trong dạy học môn Tin học ở cấp tiểu học gồm: bộ s</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ch Hướng dẫn học tin học Lớp 3, Lớp 4, Lớp 5 hoặc bộ s</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ch C</a:t>
                      </a:r>
                      <a:r>
                        <a:rPr kumimoji="0" lang="vi-VN" altLang="en-US" sz="1600" b="0" i="0" u="none" strike="noStrike" cap="none" normalizeH="0" baseline="0">
                          <a:ln>
                            <a:noFill/>
                          </a:ln>
                          <a:solidFill>
                            <a:srgbClr val="404040"/>
                          </a:solidFill>
                          <a:effectLst/>
                          <a:latin typeface="Trebuchet MS" panose="020B0603020202020204" pitchFamily="34" charset="0"/>
                        </a:rPr>
                        <a:t>ù</a:t>
                      </a:r>
                      <a:r>
                        <a:rPr kumimoji="0" lang="vi-VN" altLang="en-US" sz="1600" b="0" i="0" u="none" strike="noStrike" cap="none" normalizeH="0" baseline="0">
                          <a:ln>
                            <a:noFill/>
                          </a:ln>
                          <a:solidFill>
                            <a:srgbClr val="404040"/>
                          </a:solidFill>
                          <a:effectLst/>
                          <a:latin typeface="Arial" panose="020B0604020202020204" pitchFamily="34" charset="0"/>
                        </a:rPr>
                        <a:t>ng học tin học Quyển 1, Quyển 2, Quyển 3 của Nh</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xuất bản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Việt Nam ph</a:t>
                      </a:r>
                      <a:r>
                        <a:rPr kumimoji="0" lang="vi-VN" altLang="en-US" sz="1600" b="0" i="0" u="none" strike="noStrike" cap="none" normalizeH="0" baseline="0">
                          <a:ln>
                            <a:noFill/>
                          </a:ln>
                          <a:solidFill>
                            <a:srgbClr val="404040"/>
                          </a:solidFill>
                          <a:effectLst/>
                          <a:latin typeface="Trebuchet MS" panose="020B0603020202020204" pitchFamily="34" charset="0"/>
                        </a:rPr>
                        <a:t>ù</a:t>
                      </a:r>
                      <a:r>
                        <a:rPr kumimoji="0" lang="vi-VN" altLang="en-US" sz="1600" b="0" i="0" u="none" strike="noStrike" cap="none" normalizeH="0" baseline="0">
                          <a:ln>
                            <a:noFill/>
                          </a:ln>
                          <a:solidFill>
                            <a:srgbClr val="404040"/>
                          </a:solidFill>
                          <a:effectLst/>
                          <a:latin typeface="Arial" panose="020B0604020202020204" pitchFamily="34" charset="0"/>
                        </a:rPr>
                        <a:t> hợp với điều kiện dạy học của mỗi nh</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trường. Đối với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địa phương đang sử dụng t</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i liệu riêng của địa phương, Sở GDĐT thực hiện r</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so</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t, thẩm định t</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i liệu đảm bảo nội dung, yêu cầu về chuẩn kiến thức, kĩ năng quy định trong Chương tr</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GDPT 2006, ph</a:t>
                      </a:r>
                      <a:r>
                        <a:rPr kumimoji="0" lang="vi-VN" altLang="en-US" sz="1600" b="0" i="0" u="none" strike="noStrike" cap="none" normalizeH="0" baseline="0">
                          <a:ln>
                            <a:noFill/>
                          </a:ln>
                          <a:solidFill>
                            <a:srgbClr val="404040"/>
                          </a:solidFill>
                          <a:effectLst/>
                          <a:latin typeface="Trebuchet MS" panose="020B0603020202020204" pitchFamily="34" charset="0"/>
                        </a:rPr>
                        <a:t>ù</a:t>
                      </a:r>
                      <a:r>
                        <a:rPr kumimoji="0" lang="vi-VN" altLang="en-US" sz="1600" b="0" i="0" u="none" strike="noStrike" cap="none" normalizeH="0" baseline="0">
                          <a:ln>
                            <a:noFill/>
                          </a:ln>
                          <a:solidFill>
                            <a:srgbClr val="404040"/>
                          </a:solidFill>
                          <a:effectLst/>
                          <a:latin typeface="Arial" panose="020B0604020202020204" pitchFamily="34" charset="0"/>
                        </a:rPr>
                        <a:t> hợp với điều kiện cụ thể của địa  phương.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Thực hiện đ</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nh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 học sinh theo Thông tư số 30/2014/TT-BGDĐT ng</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y 28/8/2014 của Bộ trưởng Bộ GDĐT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Thông tư số 22/2016/TT-BGDĐT ng</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y 22/9/2016 của Bộ trưởng Bộ GDĐT sửa đổi, bổ sung một số điều của Quy định đ</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nh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 học sinh tiểu học ban h</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nh k</a:t>
                      </a:r>
                      <a:r>
                        <a:rPr kumimoji="0" lang="vi-VN" altLang="en-US" sz="1600" b="0" i="0" u="none" strike="noStrike" cap="none" normalizeH="0" baseline="0">
                          <a:ln>
                            <a:noFill/>
                          </a:ln>
                          <a:solidFill>
                            <a:srgbClr val="404040"/>
                          </a:solidFill>
                          <a:effectLst/>
                          <a:latin typeface="Trebuchet MS" panose="020B0603020202020204" pitchFamily="34" charset="0"/>
                        </a:rPr>
                        <a:t>è</a:t>
                      </a:r>
                      <a:r>
                        <a:rPr kumimoji="0" lang="vi-VN" altLang="en-US" sz="1600" b="0" i="0" u="none" strike="noStrike" cap="none" normalizeH="0" baseline="0">
                          <a:ln>
                            <a:noFill/>
                          </a:ln>
                          <a:solidFill>
                            <a:srgbClr val="404040"/>
                          </a:solidFill>
                          <a:effectLst/>
                          <a:latin typeface="Arial" panose="020B0604020202020204" pitchFamily="34" charset="0"/>
                        </a:rPr>
                        <a:t>m theo Thông tư số 30/2014/TT-BGDĐT ng</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y 28/8/2014 của Bộ trưởng Bộ GDĐT.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3515599886"/>
                  </a:ext>
                </a:extLst>
              </a:tr>
            </a:tbl>
          </a:graphicData>
        </a:graphic>
      </p:graphicFrame>
      <p:sp>
        <p:nvSpPr>
          <p:cNvPr id="273418" name="Text Box 10">
            <a:extLst>
              <a:ext uri="{FF2B5EF4-FFF2-40B4-BE49-F238E27FC236}">
                <a16:creationId xmlns:a16="http://schemas.microsoft.com/office/drawing/2014/main" xmlns="" id="{C0D32747-9CB8-4F85-A9E5-20C59430C6B8}"/>
              </a:ext>
            </a:extLst>
          </p:cNvPr>
          <p:cNvSpPr txBox="1">
            <a:spLocks noChangeArrowheads="1"/>
          </p:cNvSpPr>
          <p:nvPr/>
        </p:nvSpPr>
        <p:spPr bwMode="auto">
          <a:xfrm>
            <a:off x="842963" y="369888"/>
            <a:ext cx="106219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33CC"/>
                </a:solidFill>
              </a:rPr>
              <a:t>HƯỚNG DẪN TỔ CHỨC DẠY HỌC MÔN TIN HỌC THEO CT GDPT 2018 Ở CẤP TIỂU HỌC</a:t>
            </a:r>
          </a:p>
          <a:p>
            <a:pPr algn="ctr"/>
            <a:r>
              <a:rPr lang="en-US" altLang="en-US" b="1">
                <a:solidFill>
                  <a:srgbClr val="0033CC"/>
                </a:solidFill>
              </a:rPr>
              <a:t>(Công văn số 3539/BGDĐT-GDTH)</a:t>
            </a:r>
          </a:p>
        </p:txBody>
      </p:sp>
      <p:sp>
        <p:nvSpPr>
          <p:cNvPr id="273419" name="AutoShape 11">
            <a:hlinkClick r:id="rId2" action="ppaction://hlinkfile"/>
            <a:extLst>
              <a:ext uri="{FF2B5EF4-FFF2-40B4-BE49-F238E27FC236}">
                <a16:creationId xmlns:a16="http://schemas.microsoft.com/office/drawing/2014/main" xmlns="" id="{F331893C-C6A0-4951-B7FC-A0E5F16B0076}"/>
              </a:ext>
            </a:extLst>
          </p:cNvPr>
          <p:cNvSpPr>
            <a:spLocks noChangeArrowheads="1"/>
          </p:cNvSpPr>
          <p:nvPr/>
        </p:nvSpPr>
        <p:spPr bwMode="auto">
          <a:xfrm>
            <a:off x="11042650" y="0"/>
            <a:ext cx="792163" cy="931863"/>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xmlns="" id="{56B731F3-FFC0-4A92-B09E-F5830960FBF3}"/>
              </a:ext>
            </a:extLst>
          </p:cNvPr>
          <p:cNvSpPr>
            <a:spLocks noGrp="1"/>
          </p:cNvSpPr>
          <p:nvPr>
            <p:ph type="dt" sz="half" idx="10"/>
          </p:nvPr>
        </p:nvSpPr>
        <p:spPr/>
        <p:txBody>
          <a:bodyPr/>
          <a:lstStyle/>
          <a:p>
            <a:pPr>
              <a:defRPr/>
            </a:pPr>
            <a:fld id="{3533BF42-C9FB-47D1-9062-2EC22E29D3E8}" type="datetime1">
              <a:rPr lang="en-US"/>
              <a:pPr>
                <a:defRPr/>
              </a:pPr>
              <a:t>3/25/2020</a:t>
            </a:fld>
            <a:endParaRPr lang="en-US"/>
          </a:p>
        </p:txBody>
      </p:sp>
      <p:graphicFrame>
        <p:nvGraphicFramePr>
          <p:cNvPr id="274434" name="Group 2">
            <a:extLst>
              <a:ext uri="{FF2B5EF4-FFF2-40B4-BE49-F238E27FC236}">
                <a16:creationId xmlns:a16="http://schemas.microsoft.com/office/drawing/2014/main" xmlns="" id="{813FEA49-25CA-46B9-BEB6-1BE186EC8992}"/>
              </a:ext>
            </a:extLst>
          </p:cNvPr>
          <p:cNvGraphicFramePr>
            <a:graphicFrameLocks noGrp="1"/>
          </p:cNvGraphicFramePr>
          <p:nvPr>
            <p:ph/>
          </p:nvPr>
        </p:nvGraphicFramePr>
        <p:xfrm>
          <a:off x="317500" y="1071563"/>
          <a:ext cx="11622088" cy="4710112"/>
        </p:xfrm>
        <a:graphic>
          <a:graphicData uri="http://schemas.openxmlformats.org/drawingml/2006/table">
            <a:tbl>
              <a:tblPr/>
              <a:tblGrid>
                <a:gridCol w="1863725">
                  <a:extLst>
                    <a:ext uri="{9D8B030D-6E8A-4147-A177-3AD203B41FA5}">
                      <a16:colId xmlns:a16="http://schemas.microsoft.com/office/drawing/2014/main" xmlns="" val="133820509"/>
                    </a:ext>
                  </a:extLst>
                </a:gridCol>
                <a:gridCol w="9758363">
                  <a:extLst>
                    <a:ext uri="{9D8B030D-6E8A-4147-A177-3AD203B41FA5}">
                      <a16:colId xmlns:a16="http://schemas.microsoft.com/office/drawing/2014/main" xmlns="" val="836323897"/>
                    </a:ext>
                  </a:extLst>
                </a:gridCol>
              </a:tblGrid>
              <a:tr h="4710113">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1" i="0" u="none" strike="noStrike" cap="none" normalizeH="0" baseline="0">
                          <a:ln>
                            <a:noFill/>
                          </a:ln>
                          <a:solidFill>
                            <a:srgbClr val="404040"/>
                          </a:solidFill>
                          <a:effectLst/>
                          <a:latin typeface="Arial" panose="020B0604020202020204" pitchFamily="34" charset="0"/>
                        </a:rPr>
                        <a:t>2. Tổ chức dạy học Tin học theo Chương tr</a:t>
                      </a:r>
                      <a:r>
                        <a:rPr kumimoji="0" lang="vi-VN" altLang="en-US" sz="1600" b="1" i="0" u="none" strike="noStrike" cap="none" normalizeH="0" baseline="0">
                          <a:ln>
                            <a:noFill/>
                          </a:ln>
                          <a:solidFill>
                            <a:srgbClr val="404040"/>
                          </a:solidFill>
                          <a:effectLst/>
                          <a:latin typeface="Trebuchet MS" panose="020B0603020202020204" pitchFamily="34" charset="0"/>
                        </a:rPr>
                        <a:t>ì</a:t>
                      </a:r>
                      <a:r>
                        <a:rPr kumimoji="0" lang="vi-VN" altLang="en-US" sz="1600" b="1" i="0" u="none" strike="noStrike" cap="none" normalizeH="0" baseline="0">
                          <a:ln>
                            <a:noFill/>
                          </a:ln>
                          <a:solidFill>
                            <a:srgbClr val="404040"/>
                          </a:solidFill>
                          <a:effectLst/>
                          <a:latin typeface="Arial" panose="020B0604020202020204" pitchFamily="34" charset="0"/>
                        </a:rPr>
                        <a:t>nh GDPT 2018</a:t>
                      </a:r>
                      <a:endParaRPr kumimoji="0" lang="en-US" altLang="en-US" sz="1600" b="1" i="0" u="none" strike="noStrike" cap="none" normalizeH="0" baseline="0">
                        <a:ln>
                          <a:noFill/>
                        </a:ln>
                        <a:solidFill>
                          <a:srgbClr val="404040"/>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Thực hiện tổ chức dạy học Tin học trong môn Tin học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Công nghệ bắt buộc theo Chương tr</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GDPT 2018 với thời lượng 35 tiết/lớp/năm học, từ năm học 2022 </a:t>
                      </a:r>
                      <a:r>
                        <a:rPr kumimoji="0" lang="vi-VN" altLang="en-US" sz="1600" b="0" i="0" u="none" strike="noStrike" cap="none" normalizeH="0" baseline="0">
                          <a:ln>
                            <a:noFill/>
                          </a:ln>
                          <a:solidFill>
                            <a:srgbClr val="404040"/>
                          </a:solidFill>
                          <a:effectLst/>
                          <a:latin typeface="Trebuchet MS" panose="020B0603020202020204" pitchFamily="34" charset="0"/>
                        </a:rPr>
                        <a:t>–</a:t>
                      </a:r>
                      <a:r>
                        <a:rPr kumimoji="0" lang="vi-VN" altLang="en-US" sz="1600" b="0" i="0" u="none" strike="noStrike" cap="none" normalizeH="0" baseline="0">
                          <a:ln>
                            <a:noFill/>
                          </a:ln>
                          <a:solidFill>
                            <a:srgbClr val="404040"/>
                          </a:solidFill>
                          <a:effectLst/>
                          <a:latin typeface="Arial" panose="020B0604020202020204" pitchFamily="34" charset="0"/>
                        </a:rPr>
                        <a:t> 2023.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Chuẩn bị đầy đủ điều kiện cơ sở vật chất, thiết bị dạy học đảm bảo mỗi trường c</a:t>
                      </a:r>
                      <a:r>
                        <a:rPr kumimoji="0" lang="vi-VN" altLang="en-US" sz="1600" b="0" i="0" u="none" strike="noStrike" cap="none" normalizeH="0" baseline="0">
                          <a:ln>
                            <a:noFill/>
                          </a:ln>
                          <a:solidFill>
                            <a:srgbClr val="404040"/>
                          </a:solidFill>
                          <a:effectLst/>
                          <a:latin typeface="Trebuchet MS" panose="020B0603020202020204" pitchFamily="34" charset="0"/>
                        </a:rPr>
                        <a:t>ó</a:t>
                      </a:r>
                      <a:r>
                        <a:rPr kumimoji="0" lang="vi-VN" altLang="en-US" sz="1600" b="0" i="0" u="none" strike="noStrike" cap="none" normalizeH="0" baseline="0">
                          <a:ln>
                            <a:noFill/>
                          </a:ln>
                          <a:solidFill>
                            <a:srgbClr val="404040"/>
                          </a:solidFill>
                          <a:effectLst/>
                          <a:latin typeface="Arial" panose="020B0604020202020204" pitchFamily="34" charset="0"/>
                        </a:rPr>
                        <a:t> </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t nhất 01 phòng m</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y t</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nh với số lượng m</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y t</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nh đảm bảo không qu</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 03 học sinh một m</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y trong mỗi tiết học tại phòng m</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y. Ph</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t triển đội ngũ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viên đủ về số lượng, đảm bảo được tập huấn, bồi dưỡng theo quy định của Bộ GDĐT, từng bước được chuẩn h</a:t>
                      </a:r>
                      <a:r>
                        <a:rPr kumimoji="0" lang="vi-VN" altLang="en-US" sz="1600" b="0" i="0" u="none" strike="noStrike" cap="none" normalizeH="0" baseline="0">
                          <a:ln>
                            <a:noFill/>
                          </a:ln>
                          <a:solidFill>
                            <a:srgbClr val="404040"/>
                          </a:solidFill>
                          <a:effectLst/>
                          <a:latin typeface="Trebuchet MS" panose="020B0603020202020204" pitchFamily="34" charset="0"/>
                        </a:rPr>
                        <a:t>ó</a:t>
                      </a:r>
                      <a:r>
                        <a:rPr kumimoji="0" lang="vi-VN" altLang="en-US" sz="1600" b="0" i="0" u="none" strike="noStrike" cap="none" normalizeH="0" baseline="0">
                          <a:ln>
                            <a:noFill/>
                          </a:ln>
                          <a:solidFill>
                            <a:srgbClr val="404040"/>
                          </a:solidFill>
                          <a:effectLst/>
                          <a:latin typeface="Arial" panose="020B0604020202020204" pitchFamily="34" charset="0"/>
                        </a:rPr>
                        <a:t>a. C</a:t>
                      </a:r>
                      <a:r>
                        <a:rPr kumimoji="0" lang="vi-VN" altLang="en-US" sz="1600" b="0" i="0" u="none" strike="noStrike" cap="none" normalizeH="0" baseline="0">
                          <a:ln>
                            <a:noFill/>
                          </a:ln>
                          <a:solidFill>
                            <a:srgbClr val="404040"/>
                          </a:solidFill>
                          <a:effectLst/>
                          <a:latin typeface="Trebuchet MS" panose="020B0603020202020204" pitchFamily="34" charset="0"/>
                        </a:rPr>
                        <a:t>ó</a:t>
                      </a:r>
                      <a:r>
                        <a:rPr kumimoji="0" lang="vi-VN" altLang="en-US" sz="1600" b="0" i="0" u="none" strike="noStrike" cap="none" normalizeH="0" baseline="0">
                          <a:ln>
                            <a:noFill/>
                          </a:ln>
                          <a:solidFill>
                            <a:srgbClr val="404040"/>
                          </a:solidFill>
                          <a:effectLst/>
                          <a:latin typeface="Arial" panose="020B0604020202020204" pitchFamily="34" charset="0"/>
                        </a:rPr>
                        <a:t> giải ph</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p ph</a:t>
                      </a:r>
                      <a:r>
                        <a:rPr kumimoji="0" lang="vi-VN" altLang="en-US" sz="1600" b="0" i="0" u="none" strike="noStrike" cap="none" normalizeH="0" baseline="0">
                          <a:ln>
                            <a:noFill/>
                          </a:ln>
                          <a:solidFill>
                            <a:srgbClr val="404040"/>
                          </a:solidFill>
                          <a:effectLst/>
                          <a:latin typeface="Trebuchet MS" panose="020B0603020202020204" pitchFamily="34" charset="0"/>
                        </a:rPr>
                        <a:t>ù</a:t>
                      </a:r>
                      <a:r>
                        <a:rPr kumimoji="0" lang="vi-VN" altLang="en-US" sz="1600" b="0" i="0" u="none" strike="noStrike" cap="none" normalizeH="0" baseline="0">
                          <a:ln>
                            <a:noFill/>
                          </a:ln>
                          <a:solidFill>
                            <a:srgbClr val="404040"/>
                          </a:solidFill>
                          <a:effectLst/>
                          <a:latin typeface="Arial" panose="020B0604020202020204" pitchFamily="34" charset="0"/>
                        </a:rPr>
                        <a:t> hợp đảm bảo học sinh ở tất cả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điểm trường đều được học Tin học.</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Căn cứ quy định tại Thông tư số 33/2017/TT-BGDĐT ng</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y 22/12/2017 của Bộ trưởng Bộ GDĐT, Bộ GDĐT sẽ thẩm định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cho ph</a:t>
                      </a:r>
                      <a:r>
                        <a:rPr kumimoji="0" lang="vi-VN" altLang="en-US" sz="1600" b="0" i="0" u="none" strike="noStrike" cap="none" normalizeH="0" baseline="0">
                          <a:ln>
                            <a:noFill/>
                          </a:ln>
                          <a:solidFill>
                            <a:srgbClr val="404040"/>
                          </a:solidFill>
                          <a:effectLst/>
                          <a:latin typeface="Trebuchet MS" panose="020B0603020202020204" pitchFamily="34" charset="0"/>
                        </a:rPr>
                        <a:t>é</a:t>
                      </a:r>
                      <a:r>
                        <a:rPr kumimoji="0" lang="vi-VN" altLang="en-US" sz="1600" b="0" i="0" u="none" strike="noStrike" cap="none" normalizeH="0" baseline="0">
                          <a:ln>
                            <a:noFill/>
                          </a:ln>
                          <a:solidFill>
                            <a:srgbClr val="404040"/>
                          </a:solidFill>
                          <a:effectLst/>
                          <a:latin typeface="Arial" panose="020B0604020202020204" pitchFamily="34" charset="0"/>
                        </a:rPr>
                        <a:t>p ban h</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nh sử dụng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t</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i liệu dạy học, s</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ch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khoa Tin học ở cấp Tiểu học.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3063953006"/>
                  </a:ext>
                </a:extLst>
              </a:tr>
            </a:tbl>
          </a:graphicData>
        </a:graphic>
      </p:graphicFrame>
      <p:sp>
        <p:nvSpPr>
          <p:cNvPr id="274442" name="Text Box 10">
            <a:extLst>
              <a:ext uri="{FF2B5EF4-FFF2-40B4-BE49-F238E27FC236}">
                <a16:creationId xmlns:a16="http://schemas.microsoft.com/office/drawing/2014/main" xmlns="" id="{EDB95C93-A865-4F97-8101-FAFC42D7E534}"/>
              </a:ext>
            </a:extLst>
          </p:cNvPr>
          <p:cNvSpPr txBox="1">
            <a:spLocks noChangeArrowheads="1"/>
          </p:cNvSpPr>
          <p:nvPr/>
        </p:nvSpPr>
        <p:spPr bwMode="auto">
          <a:xfrm>
            <a:off x="842963" y="369888"/>
            <a:ext cx="10621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33CC"/>
                </a:solidFill>
              </a:rPr>
              <a:t>HƯỚNG DẪN TỔ CHỨC DẠY HỌC MÔN TIN HỌC THEO CT GDPT 2018 Ở CẤP TIỂU HỌC</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xmlns="" id="{119929BC-D6D3-438A-B4E8-370C2607D93D}"/>
              </a:ext>
            </a:extLst>
          </p:cNvPr>
          <p:cNvSpPr>
            <a:spLocks noGrp="1"/>
          </p:cNvSpPr>
          <p:nvPr>
            <p:ph type="dt" sz="half" idx="10"/>
          </p:nvPr>
        </p:nvSpPr>
        <p:spPr/>
        <p:txBody>
          <a:bodyPr/>
          <a:lstStyle/>
          <a:p>
            <a:pPr>
              <a:defRPr/>
            </a:pPr>
            <a:fld id="{DBC4298E-009B-4962-B234-B14DE0804FE9}" type="datetime1">
              <a:rPr lang="en-US"/>
              <a:pPr>
                <a:defRPr/>
              </a:pPr>
              <a:t>3/25/2020</a:t>
            </a:fld>
            <a:endParaRPr lang="en-US"/>
          </a:p>
        </p:txBody>
      </p:sp>
      <p:graphicFrame>
        <p:nvGraphicFramePr>
          <p:cNvPr id="275458" name="Group 2">
            <a:extLst>
              <a:ext uri="{FF2B5EF4-FFF2-40B4-BE49-F238E27FC236}">
                <a16:creationId xmlns:a16="http://schemas.microsoft.com/office/drawing/2014/main" xmlns="" id="{778E0695-7436-41EE-9DDB-3AD54941C5A3}"/>
              </a:ext>
            </a:extLst>
          </p:cNvPr>
          <p:cNvGraphicFramePr>
            <a:graphicFrameLocks noGrp="1"/>
          </p:cNvGraphicFramePr>
          <p:nvPr>
            <p:ph/>
          </p:nvPr>
        </p:nvGraphicFramePr>
        <p:xfrm>
          <a:off x="317500" y="1071563"/>
          <a:ext cx="11622088" cy="4710112"/>
        </p:xfrm>
        <a:graphic>
          <a:graphicData uri="http://schemas.openxmlformats.org/drawingml/2006/table">
            <a:tbl>
              <a:tblPr/>
              <a:tblGrid>
                <a:gridCol w="1863725">
                  <a:extLst>
                    <a:ext uri="{9D8B030D-6E8A-4147-A177-3AD203B41FA5}">
                      <a16:colId xmlns:a16="http://schemas.microsoft.com/office/drawing/2014/main" xmlns="" val="771305869"/>
                    </a:ext>
                  </a:extLst>
                </a:gridCol>
                <a:gridCol w="9758363">
                  <a:extLst>
                    <a:ext uri="{9D8B030D-6E8A-4147-A177-3AD203B41FA5}">
                      <a16:colId xmlns:a16="http://schemas.microsoft.com/office/drawing/2014/main" xmlns="" val="3392882755"/>
                    </a:ext>
                  </a:extLst>
                </a:gridCol>
              </a:tblGrid>
              <a:tr h="4710113">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1600" b="1" i="0" u="none" strike="noStrike" cap="none" normalizeH="0" baseline="0">
                          <a:ln>
                            <a:noFill/>
                          </a:ln>
                          <a:solidFill>
                            <a:srgbClr val="404040"/>
                          </a:solidFill>
                          <a:effectLst/>
                          <a:latin typeface="Arial" panose="020B0604020202020204" pitchFamily="34" charset="0"/>
                        </a:rPr>
                        <a:t>3</a:t>
                      </a:r>
                      <a:r>
                        <a:rPr kumimoji="0" lang="vi-VN" altLang="en-US" sz="1600" b="1" i="0" u="none" strike="noStrike" cap="none" normalizeH="0" baseline="0">
                          <a:ln>
                            <a:noFill/>
                          </a:ln>
                          <a:solidFill>
                            <a:srgbClr val="404040"/>
                          </a:solidFill>
                          <a:effectLst/>
                          <a:latin typeface="Arial" panose="020B0604020202020204" pitchFamily="34" charset="0"/>
                        </a:rPr>
                        <a:t>. Công t</a:t>
                      </a:r>
                      <a:r>
                        <a:rPr kumimoji="0" lang="vi-VN" altLang="en-US" sz="1600" b="1" i="0" u="none" strike="noStrike" cap="none" normalizeH="0" baseline="0">
                          <a:ln>
                            <a:noFill/>
                          </a:ln>
                          <a:solidFill>
                            <a:srgbClr val="404040"/>
                          </a:solidFill>
                          <a:effectLst/>
                          <a:latin typeface="Trebuchet MS" panose="020B0603020202020204" pitchFamily="34" charset="0"/>
                        </a:rPr>
                        <a:t>á</a:t>
                      </a:r>
                      <a:r>
                        <a:rPr kumimoji="0" lang="vi-VN" altLang="en-US" sz="1600" b="1" i="0" u="none" strike="noStrike" cap="none" normalizeH="0" baseline="0">
                          <a:ln>
                            <a:noFill/>
                          </a:ln>
                          <a:solidFill>
                            <a:srgbClr val="404040"/>
                          </a:solidFill>
                          <a:effectLst/>
                          <a:latin typeface="Arial" panose="020B0604020202020204" pitchFamily="34" charset="0"/>
                        </a:rPr>
                        <a:t>c chỉ đạo, tổ chức thực hiện</a:t>
                      </a:r>
                      <a:endParaRPr kumimoji="0" lang="en-US" altLang="en-US" sz="1600" b="1" i="0" u="none" strike="noStrike" cap="none" normalizeH="0" baseline="0">
                        <a:ln>
                          <a:noFill/>
                        </a:ln>
                        <a:solidFill>
                          <a:srgbClr val="404040"/>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Tham mưu với Ủy ban nhân dân cấp tỉnh xây dựng kế hoạch, lộ tr</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đầu tư, tăng cường cơ sở vật chất (phòng m</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y t</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nh, m</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y chiếu</a:t>
                      </a:r>
                      <a:r>
                        <a:rPr kumimoji="0" lang="vi-VN" altLang="en-US" sz="1600" b="0" i="0" u="none" strike="noStrike" cap="none" normalizeH="0" baseline="0">
                          <a:ln>
                            <a:noFill/>
                          </a:ln>
                          <a:solidFill>
                            <a:srgbClr val="404040"/>
                          </a:solidFill>
                          <a:effectLst/>
                          <a:latin typeface="Trebuchet MS" panose="020B0603020202020204" pitchFamily="34" charset="0"/>
                        </a:rPr>
                        <a:t>…</a:t>
                      </a:r>
                      <a:r>
                        <a:rPr kumimoji="0" lang="vi-VN" altLang="en-US" sz="1600" b="0" i="0" u="none" strike="noStrike" cap="none" normalizeH="0" baseline="0">
                          <a:ln>
                            <a:noFill/>
                          </a:ln>
                          <a:solidFill>
                            <a:srgbClr val="404040"/>
                          </a:solidFill>
                          <a:effectLst/>
                          <a:latin typeface="Arial" panose="020B0604020202020204" pitchFamily="34" charset="0"/>
                        </a:rPr>
                        <a:t>)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tuyển dụng, bồi dưỡng đội ngũ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viên tin học đ</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p ứng đồng thời hai mục tiêu:  tăng số lượng trường, lớp, học sinh lớp 3, lớp 4, lớp 5 được học môn Tin học tự chọn theo Chương tr</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GDPT 2006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đảm bảo điều kiện thực hiện dạy học Tin học bắt buộc theo Chương tr</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GDPT 2018 (bắt đầu từ năm học 2022 </a:t>
                      </a:r>
                      <a:r>
                        <a:rPr kumimoji="0" lang="vi-VN" altLang="en-US" sz="1600" b="0" i="0" u="none" strike="noStrike" cap="none" normalizeH="0" baseline="0">
                          <a:ln>
                            <a:noFill/>
                          </a:ln>
                          <a:solidFill>
                            <a:srgbClr val="404040"/>
                          </a:solidFill>
                          <a:effectLst/>
                          <a:latin typeface="Trebuchet MS" panose="020B0603020202020204" pitchFamily="34" charset="0"/>
                        </a:rPr>
                        <a:t>–</a:t>
                      </a:r>
                      <a:r>
                        <a:rPr kumimoji="0" lang="vi-VN" altLang="en-US" sz="1600" b="0" i="0" u="none" strike="noStrike" cap="none" normalizeH="0" baseline="0">
                          <a:ln>
                            <a:noFill/>
                          </a:ln>
                          <a:solidFill>
                            <a:srgbClr val="404040"/>
                          </a:solidFill>
                          <a:effectLst/>
                          <a:latin typeface="Arial" panose="020B0604020202020204" pitchFamily="34" charset="0"/>
                        </a:rPr>
                        <a:t> 2023, đối với lớp 3).</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Tham mưu với cấp c</a:t>
                      </a:r>
                      <a:r>
                        <a:rPr kumimoji="0" lang="vi-VN" altLang="en-US" sz="1600" b="0" i="0" u="none" strike="noStrike" cap="none" normalizeH="0" baseline="0">
                          <a:ln>
                            <a:noFill/>
                          </a:ln>
                          <a:solidFill>
                            <a:srgbClr val="404040"/>
                          </a:solidFill>
                          <a:effectLst/>
                          <a:latin typeface="Trebuchet MS" panose="020B0603020202020204" pitchFamily="34" charset="0"/>
                        </a:rPr>
                        <a:t>ó</a:t>
                      </a:r>
                      <a:r>
                        <a:rPr kumimoji="0" lang="vi-VN" altLang="en-US" sz="1600" b="0" i="0" u="none" strike="noStrike" cap="none" normalizeH="0" baseline="0">
                          <a:ln>
                            <a:noFill/>
                          </a:ln>
                          <a:solidFill>
                            <a:srgbClr val="404040"/>
                          </a:solidFill>
                          <a:effectLst/>
                          <a:latin typeface="Arial" panose="020B0604020202020204" pitchFamily="34" charset="0"/>
                        </a:rPr>
                        <a:t> thẩm quyền ban h</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nh cơ chế, ch</a:t>
                      </a:r>
                      <a:r>
                        <a:rPr kumimoji="0" lang="vi-VN" altLang="en-US" sz="1600" b="0" i="0" u="none" strike="noStrike" cap="none" normalizeH="0" baseline="0">
                          <a:ln>
                            <a:noFill/>
                          </a:ln>
                          <a:solidFill>
                            <a:srgbClr val="404040"/>
                          </a:solidFill>
                          <a:effectLst/>
                          <a:latin typeface="Trebuchet MS" panose="020B0603020202020204" pitchFamily="34" charset="0"/>
                        </a:rPr>
                        <a:t>í</a:t>
                      </a:r>
                      <a:r>
                        <a:rPr kumimoji="0" lang="vi-VN" altLang="en-US" sz="1600" b="0" i="0" u="none" strike="noStrike" cap="none" normalizeH="0" baseline="0">
                          <a:ln>
                            <a:noFill/>
                          </a:ln>
                          <a:solidFill>
                            <a:srgbClr val="404040"/>
                          </a:solidFill>
                          <a:effectLst/>
                          <a:latin typeface="Arial" panose="020B0604020202020204" pitchFamily="34" charset="0"/>
                        </a:rPr>
                        <a:t>nh s</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ch đảm bảo điều kiện, cơ sở để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nh</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trường xây dựng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tổ chức thực hiện kế hoạch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tổ chức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hoạt động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g</a:t>
                      </a:r>
                      <a:r>
                        <a:rPr kumimoji="0" lang="vi-VN" altLang="en-US" sz="1600" b="0" i="0" u="none" strike="noStrike" cap="none" normalizeH="0" baseline="0">
                          <a:ln>
                            <a:noFill/>
                          </a:ln>
                          <a:solidFill>
                            <a:srgbClr val="404040"/>
                          </a:solidFill>
                          <a:effectLst/>
                          <a:latin typeface="Trebuchet MS" panose="020B0603020202020204" pitchFamily="34" charset="0"/>
                        </a:rPr>
                        <a:t>ó</a:t>
                      </a:r>
                      <a:r>
                        <a:rPr kumimoji="0" lang="vi-VN" altLang="en-US" sz="1600" b="0" i="0" u="none" strike="noStrike" cap="none" normalizeH="0" baseline="0">
                          <a:ln>
                            <a:noFill/>
                          </a:ln>
                          <a:solidFill>
                            <a:srgbClr val="404040"/>
                          </a:solidFill>
                          <a:effectLst/>
                          <a:latin typeface="Arial" panose="020B0604020202020204" pitchFamily="34" charset="0"/>
                        </a:rPr>
                        <a:t>p phần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to</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n diện học sinh đặc biệt l</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hoạt động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tin học.</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Tổ chức r</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so</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t đối với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t</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i liệu của riêng địa phương, sử dụng trong dạy học môn Tin học tự chọn đảm bảo nội dung, yêu cầu về chuẩn kiến thức, kĩ năng quy định trong Chương tr</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GDPT 2006, ph</a:t>
                      </a:r>
                      <a:r>
                        <a:rPr kumimoji="0" lang="vi-VN" altLang="en-US" sz="1600" b="0" i="0" u="none" strike="noStrike" cap="none" normalizeH="0" baseline="0">
                          <a:ln>
                            <a:noFill/>
                          </a:ln>
                          <a:solidFill>
                            <a:srgbClr val="404040"/>
                          </a:solidFill>
                          <a:effectLst/>
                          <a:latin typeface="Trebuchet MS" panose="020B0603020202020204" pitchFamily="34" charset="0"/>
                        </a:rPr>
                        <a:t>ù</a:t>
                      </a:r>
                      <a:r>
                        <a:rPr kumimoji="0" lang="vi-VN" altLang="en-US" sz="1600" b="0" i="0" u="none" strike="noStrike" cap="none" normalizeH="0" baseline="0">
                          <a:ln>
                            <a:noFill/>
                          </a:ln>
                          <a:solidFill>
                            <a:srgbClr val="404040"/>
                          </a:solidFill>
                          <a:effectLst/>
                          <a:latin typeface="Arial" panose="020B0604020202020204" pitchFamily="34" charset="0"/>
                        </a:rPr>
                        <a:t> hợp với điều kiện cụ thể của địa phương, cập nhật kiện thức mới, hiện đại tiếp cận sớm chương tr</a:t>
                      </a:r>
                      <a:r>
                        <a:rPr kumimoji="0" lang="vi-VN" altLang="en-US" sz="1600" b="0" i="0" u="none" strike="noStrike" cap="none" normalizeH="0" baseline="0">
                          <a:ln>
                            <a:noFill/>
                          </a:ln>
                          <a:solidFill>
                            <a:srgbClr val="404040"/>
                          </a:solidFill>
                          <a:effectLst/>
                          <a:latin typeface="Trebuchet MS" panose="020B0603020202020204" pitchFamily="34" charset="0"/>
                        </a:rPr>
                        <a:t>ì</a:t>
                      </a:r>
                      <a:r>
                        <a:rPr kumimoji="0" lang="vi-VN" altLang="en-US" sz="1600" b="0" i="0" u="none" strike="noStrike" cap="none" normalizeH="0" baseline="0">
                          <a:ln>
                            <a:noFill/>
                          </a:ln>
                          <a:solidFill>
                            <a:srgbClr val="404040"/>
                          </a:solidFill>
                          <a:effectLst/>
                          <a:latin typeface="Arial" panose="020B0604020202020204" pitchFamily="34" charset="0"/>
                        </a:rPr>
                        <a:t>nh môn Tin học 2018, b</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Bộ GDĐT (Vụ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Tiểu học) để theo dõi, chỉ đạo thực hiện.</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1600" b="0" i="0" u="none" strike="noStrike" cap="none" normalizeH="0" baseline="0">
                          <a:ln>
                            <a:noFill/>
                          </a:ln>
                          <a:solidFill>
                            <a:srgbClr val="404040"/>
                          </a:solidFill>
                          <a:effectLst/>
                          <a:latin typeface="Arial" panose="020B0604020202020204" pitchFamily="34" charset="0"/>
                        </a:rPr>
                        <a:t>Chỉ đạo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phòng GDĐT, c</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c trường tiểu học, trường phổ thông c</a:t>
                      </a:r>
                      <a:r>
                        <a:rPr kumimoji="0" lang="vi-VN" altLang="en-US" sz="1600" b="0" i="0" u="none" strike="noStrike" cap="none" normalizeH="0" baseline="0">
                          <a:ln>
                            <a:noFill/>
                          </a:ln>
                          <a:solidFill>
                            <a:srgbClr val="404040"/>
                          </a:solidFill>
                          <a:effectLst/>
                          <a:latin typeface="Trebuchet MS" panose="020B0603020202020204" pitchFamily="34" charset="0"/>
                        </a:rPr>
                        <a:t>ó</a:t>
                      </a:r>
                      <a:r>
                        <a:rPr kumimoji="0" lang="vi-VN" altLang="en-US" sz="1600" b="0" i="0" u="none" strike="noStrike" cap="none" normalizeH="0" baseline="0">
                          <a:ln>
                            <a:noFill/>
                          </a:ln>
                          <a:solidFill>
                            <a:srgbClr val="404040"/>
                          </a:solidFill>
                          <a:effectLst/>
                          <a:latin typeface="Arial" panose="020B0604020202020204" pitchFamily="34" charset="0"/>
                        </a:rPr>
                        <a:t> lớp tiểu học thực hiện hướng dẫn của Bộ GDĐT về tổ chức dạy học Tin học v</a:t>
                      </a:r>
                      <a:r>
                        <a:rPr kumimoji="0" lang="vi-VN" altLang="en-US" sz="1600" b="0" i="0" u="none" strike="noStrike" cap="none" normalizeH="0" baseline="0">
                          <a:ln>
                            <a:noFill/>
                          </a:ln>
                          <a:solidFill>
                            <a:srgbClr val="404040"/>
                          </a:solidFill>
                          <a:effectLst/>
                          <a:latin typeface="Trebuchet MS" panose="020B0603020202020204" pitchFamily="34" charset="0"/>
                        </a:rPr>
                        <a:t>à</a:t>
                      </a:r>
                      <a:r>
                        <a:rPr kumimoji="0" lang="vi-VN" altLang="en-US" sz="1600" b="0" i="0" u="none" strike="noStrike" cap="none" normalizeH="0" baseline="0">
                          <a:ln>
                            <a:noFill/>
                          </a:ln>
                          <a:solidFill>
                            <a:srgbClr val="404040"/>
                          </a:solidFill>
                          <a:effectLst/>
                          <a:latin typeface="Arial" panose="020B0604020202020204" pitchFamily="34" charset="0"/>
                        </a:rPr>
                        <a:t> thực hiện gi</a:t>
                      </a:r>
                      <a:r>
                        <a:rPr kumimoji="0" lang="vi-VN" altLang="en-US" sz="1600" b="0" i="0" u="none" strike="noStrike" cap="none" normalizeH="0" baseline="0">
                          <a:ln>
                            <a:noFill/>
                          </a:ln>
                          <a:solidFill>
                            <a:srgbClr val="404040"/>
                          </a:solidFill>
                          <a:effectLst/>
                          <a:latin typeface="Trebuchet MS" panose="020B0603020202020204" pitchFamily="34" charset="0"/>
                        </a:rPr>
                        <a:t>á</a:t>
                      </a:r>
                      <a:r>
                        <a:rPr kumimoji="0" lang="vi-VN" altLang="en-US" sz="1600" b="0" i="0" u="none" strike="noStrike" cap="none" normalizeH="0" baseline="0">
                          <a:ln>
                            <a:noFill/>
                          </a:ln>
                          <a:solidFill>
                            <a:srgbClr val="404040"/>
                          </a:solidFill>
                          <a:effectLst/>
                          <a:latin typeface="Arial" panose="020B0604020202020204" pitchFamily="34" charset="0"/>
                        </a:rPr>
                        <a:t>o dục tin học từ năm học 2019 - 2020.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3001100820"/>
                  </a:ext>
                </a:extLst>
              </a:tr>
            </a:tbl>
          </a:graphicData>
        </a:graphic>
      </p:graphicFrame>
      <p:sp>
        <p:nvSpPr>
          <p:cNvPr id="275466" name="Text Box 10">
            <a:extLst>
              <a:ext uri="{FF2B5EF4-FFF2-40B4-BE49-F238E27FC236}">
                <a16:creationId xmlns:a16="http://schemas.microsoft.com/office/drawing/2014/main" xmlns="" id="{6D694459-BB56-4008-8F06-08F79A8D9A23}"/>
              </a:ext>
            </a:extLst>
          </p:cNvPr>
          <p:cNvSpPr txBox="1">
            <a:spLocks noChangeArrowheads="1"/>
          </p:cNvSpPr>
          <p:nvPr/>
        </p:nvSpPr>
        <p:spPr bwMode="auto">
          <a:xfrm>
            <a:off x="842963" y="369888"/>
            <a:ext cx="10621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33CC"/>
                </a:solidFill>
              </a:rPr>
              <a:t>HƯỚNG DẪN TỔ CHỨC DẠY HỌC MÔN TIN HỌC THEO CT GDPT 2018 Ở CẤP TIỂU HỌC</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xmlns="" id="{1CD0F56B-F814-4D2D-8DFF-D55E9E90B449}"/>
              </a:ext>
            </a:extLst>
          </p:cNvPr>
          <p:cNvSpPr>
            <a:spLocks noGrp="1"/>
          </p:cNvSpPr>
          <p:nvPr>
            <p:ph type="dt" sz="half" idx="10"/>
          </p:nvPr>
        </p:nvSpPr>
        <p:spPr/>
        <p:txBody>
          <a:bodyPr/>
          <a:lstStyle/>
          <a:p>
            <a:pPr>
              <a:defRPr/>
            </a:pPr>
            <a:fld id="{A5E837A3-9500-464E-B099-17C2BC1D43CB}" type="datetime1">
              <a:rPr lang="en-US"/>
              <a:pPr>
                <a:defRPr/>
              </a:pPr>
              <a:t>3/25/2020</a:t>
            </a:fld>
            <a:endParaRPr lang="en-US"/>
          </a:p>
        </p:txBody>
      </p:sp>
      <p:sp>
        <p:nvSpPr>
          <p:cNvPr id="317442" name="Rectangle 5">
            <a:extLst>
              <a:ext uri="{FF2B5EF4-FFF2-40B4-BE49-F238E27FC236}">
                <a16:creationId xmlns:a16="http://schemas.microsoft.com/office/drawing/2014/main" xmlns="" id="{4087B309-814F-4D14-97D4-C141306A4A6E}"/>
              </a:ext>
            </a:extLst>
          </p:cNvPr>
          <p:cNvSpPr>
            <a:spLocks noChangeArrowheads="1"/>
          </p:cNvSpPr>
          <p:nvPr/>
        </p:nvSpPr>
        <p:spPr bwMode="auto">
          <a:xfrm>
            <a:off x="644525" y="2336800"/>
            <a:ext cx="102076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eaLnBrk="0" hangingPunct="0">
              <a:defRPr>
                <a:solidFill>
                  <a:schemeClr val="tx1"/>
                </a:solidFill>
                <a:latin typeface="Trebuchet MS" panose="020B0603020202020204" pitchFamily="34" charset="0"/>
                <a:cs typeface="Arial" panose="020B0604020202020204" pitchFamily="34" charset="0"/>
              </a:defRPr>
            </a:lvl1pPr>
            <a:lvl2pPr marL="742950" indent="-285750" defTabSz="457200" eaLnBrk="0" hangingPunct="0">
              <a:defRPr>
                <a:solidFill>
                  <a:schemeClr val="tx1"/>
                </a:solidFill>
                <a:latin typeface="Trebuchet MS" panose="020B0603020202020204" pitchFamily="34" charset="0"/>
                <a:cs typeface="Arial" panose="020B0604020202020204" pitchFamily="34" charset="0"/>
              </a:defRPr>
            </a:lvl2pPr>
            <a:lvl3pPr marL="1143000" indent="-228600" defTabSz="457200" eaLnBrk="0" hangingPunct="0">
              <a:defRPr>
                <a:solidFill>
                  <a:schemeClr val="tx1"/>
                </a:solidFill>
                <a:latin typeface="Trebuchet MS" panose="020B0603020202020204" pitchFamily="34" charset="0"/>
                <a:cs typeface="Arial" panose="020B0604020202020204" pitchFamily="34" charset="0"/>
              </a:defRPr>
            </a:lvl3pPr>
            <a:lvl4pPr marL="1600200" indent="-228600" defTabSz="457200" eaLnBrk="0" hangingPunct="0">
              <a:defRPr>
                <a:solidFill>
                  <a:schemeClr val="tx1"/>
                </a:solidFill>
                <a:latin typeface="Trebuchet MS" panose="020B0603020202020204" pitchFamily="34" charset="0"/>
                <a:cs typeface="Arial" panose="020B0604020202020204" pitchFamily="34" charset="0"/>
              </a:defRPr>
            </a:lvl4pPr>
            <a:lvl5pPr marL="2057400" indent="-228600" defTabSz="457200" eaLnBrk="0" hangingPunct="0">
              <a:defRPr>
                <a:solidFill>
                  <a:schemeClr val="tx1"/>
                </a:solidFill>
                <a:latin typeface="Trebuchet MS" panose="020B0603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3200" b="1">
                <a:solidFill>
                  <a:srgbClr val="0033CC"/>
                </a:solidFill>
              </a:rPr>
              <a:t>TRIỂN KHAI CHƯƠNG TRÌNH </a:t>
            </a:r>
          </a:p>
          <a:p>
            <a:pPr algn="ctr" eaLnBrk="1" hangingPunct="1"/>
            <a:r>
              <a:rPr lang="en-US" altLang="en-US" sz="3200" b="1">
                <a:solidFill>
                  <a:srgbClr val="0033CC"/>
                </a:solidFill>
              </a:rPr>
              <a:t>GIÁO DỤC PHỔ THÔNG MỚI ĐỐI VỚI CẤP TIỂU HỌC</a:t>
            </a:r>
          </a:p>
          <a:p>
            <a:pPr algn="ctr" eaLnBrk="1" hangingPunct="1"/>
            <a:r>
              <a:rPr lang="en-US" altLang="en-US" sz="3200" b="1">
                <a:solidFill>
                  <a:srgbClr val="0033CC"/>
                </a:solidFill>
              </a:rPr>
              <a:t>TẠI CÁC ĐỊA PHƯƠNG</a:t>
            </a:r>
          </a:p>
        </p:txBody>
      </p:sp>
      <p:sp>
        <p:nvSpPr>
          <p:cNvPr id="317443" name="Text Box 3">
            <a:extLst>
              <a:ext uri="{FF2B5EF4-FFF2-40B4-BE49-F238E27FC236}">
                <a16:creationId xmlns:a16="http://schemas.microsoft.com/office/drawing/2014/main" xmlns="" id="{CFFAD24C-E451-4A9C-A954-3955021AD503}"/>
              </a:ext>
            </a:extLst>
          </p:cNvPr>
          <p:cNvSpPr txBox="1">
            <a:spLocks noChangeArrowheads="1"/>
          </p:cNvSpPr>
          <p:nvPr/>
        </p:nvSpPr>
        <p:spPr bwMode="auto">
          <a:xfrm>
            <a:off x="2074863" y="631825"/>
            <a:ext cx="747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FF0000"/>
                </a:solidFill>
                <a:latin typeface="Times New Roman" panose="02020603050405020304" pitchFamily="18" charset="0"/>
              </a:rPr>
              <a:t>BỘ GIÁO DỤC VÀ ĐÀO TẠO</a:t>
            </a:r>
          </a:p>
        </p:txBody>
      </p:sp>
      <p:sp>
        <p:nvSpPr>
          <p:cNvPr id="317444" name="AutoShape 4">
            <a:hlinkClick r:id="rId2" action="ppaction://hlinkfile"/>
            <a:extLst>
              <a:ext uri="{FF2B5EF4-FFF2-40B4-BE49-F238E27FC236}">
                <a16:creationId xmlns:a16="http://schemas.microsoft.com/office/drawing/2014/main" xmlns="" id="{D6209F71-EEE8-4136-B7EF-EB0F856009F7}"/>
              </a:ext>
            </a:extLst>
          </p:cNvPr>
          <p:cNvSpPr>
            <a:spLocks noChangeArrowheads="1"/>
          </p:cNvSpPr>
          <p:nvPr/>
        </p:nvSpPr>
        <p:spPr bwMode="auto">
          <a:xfrm>
            <a:off x="9829800" y="5627688"/>
            <a:ext cx="2005013" cy="949325"/>
          </a:xfrm>
          <a:prstGeom prst="rightArrow">
            <a:avLst>
              <a:gd name="adj1" fmla="val 50000"/>
              <a:gd name="adj2" fmla="val 5280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xmlns="" id="{62D69758-068D-4FD6-9209-825B6A0D4D09}"/>
              </a:ext>
            </a:extLst>
          </p:cNvPr>
          <p:cNvSpPr>
            <a:spLocks noGrp="1"/>
          </p:cNvSpPr>
          <p:nvPr>
            <p:ph type="dt" sz="half" idx="10"/>
          </p:nvPr>
        </p:nvSpPr>
        <p:spPr/>
        <p:txBody>
          <a:bodyPr/>
          <a:lstStyle/>
          <a:p>
            <a:pPr>
              <a:defRPr/>
            </a:pPr>
            <a:fld id="{A94839B7-7A61-4B00-A3F7-5198A29A5BAE}" type="datetime1">
              <a:rPr lang="en-US"/>
              <a:pPr>
                <a:defRPr/>
              </a:pPr>
              <a:t>3/25/2020</a:t>
            </a:fld>
            <a:endParaRPr lang="en-US"/>
          </a:p>
        </p:txBody>
      </p:sp>
      <p:sp>
        <p:nvSpPr>
          <p:cNvPr id="345090" name="AutoShape 2">
            <a:extLst>
              <a:ext uri="{FF2B5EF4-FFF2-40B4-BE49-F238E27FC236}">
                <a16:creationId xmlns:a16="http://schemas.microsoft.com/office/drawing/2014/main" xmlns="" id="{8FC4F546-87F7-4AB1-A329-FCF5C3E14EEE}"/>
              </a:ext>
            </a:extLst>
          </p:cNvPr>
          <p:cNvSpPr>
            <a:spLocks noChangeArrowheads="1"/>
          </p:cNvSpPr>
          <p:nvPr/>
        </p:nvSpPr>
        <p:spPr bwMode="auto">
          <a:xfrm>
            <a:off x="0" y="3829050"/>
            <a:ext cx="4979988" cy="2730500"/>
          </a:xfrm>
          <a:prstGeom prst="cloudCallout">
            <a:avLst>
              <a:gd name="adj1" fmla="val 60838"/>
              <a:gd name="adj2" fmla="val -50347"/>
            </a:avLst>
          </a:prstGeom>
          <a:gradFill rotWithShape="1">
            <a:gsLst>
              <a:gs pos="0">
                <a:srgbClr val="6600CC"/>
              </a:gs>
              <a:gs pos="100000">
                <a:srgbClr val="6600CC">
                  <a:gamma/>
                  <a:shade val="46275"/>
                  <a:invGamma/>
                </a:srgbClr>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000" b="1">
                <a:solidFill>
                  <a:schemeClr val="bg1"/>
                </a:solidFill>
                <a:effectLst>
                  <a:outerShdw blurRad="38100" dist="38100" dir="2700000" algn="tl">
                    <a:srgbClr val="000000"/>
                  </a:outerShdw>
                </a:effectLst>
                <a:latin typeface="Arial" panose="020B0604020202020204" pitchFamily="34" charset="0"/>
              </a:rPr>
              <a:t>4. </a:t>
            </a:r>
            <a:r>
              <a:rPr lang="vi-VN" altLang="en-US" sz="2000" b="1" i="1">
                <a:solidFill>
                  <a:schemeClr val="bg1"/>
                </a:solidFill>
                <a:effectLst>
                  <a:outerShdw blurRad="38100" dist="38100" dir="2700000" algn="tl">
                    <a:srgbClr val="000000"/>
                  </a:outerShdw>
                </a:effectLst>
                <a:latin typeface="Arial" panose="020B0604020202020204" pitchFamily="34" charset="0"/>
              </a:rPr>
              <a:t>Tăng cường tổ chức tập huấn, bồi dưỡng cho đội ngũ gi</a:t>
            </a:r>
            <a:r>
              <a:rPr lang="vi-VN" altLang="en-US" sz="2000" b="1" i="1">
                <a:solidFill>
                  <a:schemeClr val="bg1"/>
                </a:solidFill>
                <a:effectLst>
                  <a:outerShdw blurRad="38100" dist="38100" dir="2700000" algn="tl">
                    <a:srgbClr val="000000"/>
                  </a:outerShdw>
                </a:effectLst>
              </a:rPr>
              <a:t>á</a:t>
            </a:r>
            <a:r>
              <a:rPr lang="vi-VN" altLang="en-US" sz="2000" b="1" i="1">
                <a:solidFill>
                  <a:schemeClr val="bg1"/>
                </a:solidFill>
                <a:effectLst>
                  <a:outerShdw blurRad="38100" dist="38100" dir="2700000" algn="tl">
                    <a:srgbClr val="000000"/>
                  </a:outerShdw>
                </a:effectLst>
                <a:latin typeface="Arial" panose="020B0604020202020204" pitchFamily="34" charset="0"/>
              </a:rPr>
              <a:t>o viên, c</a:t>
            </a:r>
            <a:r>
              <a:rPr lang="vi-VN" altLang="en-US" sz="2000" b="1" i="1">
                <a:solidFill>
                  <a:schemeClr val="bg1"/>
                </a:solidFill>
                <a:effectLst>
                  <a:outerShdw blurRad="38100" dist="38100" dir="2700000" algn="tl">
                    <a:srgbClr val="000000"/>
                  </a:outerShdw>
                </a:effectLst>
              </a:rPr>
              <a:t>á</a:t>
            </a:r>
            <a:r>
              <a:rPr lang="vi-VN" altLang="en-US" sz="2000" b="1" i="1">
                <a:solidFill>
                  <a:schemeClr val="bg1"/>
                </a:solidFill>
                <a:effectLst>
                  <a:outerShdw blurRad="38100" dist="38100" dir="2700000" algn="tl">
                    <a:srgbClr val="000000"/>
                  </a:outerShdw>
                </a:effectLst>
                <a:latin typeface="Arial" panose="020B0604020202020204" pitchFamily="34" charset="0"/>
              </a:rPr>
              <a:t>n bộ quản l</a:t>
            </a:r>
            <a:r>
              <a:rPr lang="vi-VN" altLang="en-US" sz="2000" b="1" i="1">
                <a:solidFill>
                  <a:schemeClr val="bg1"/>
                </a:solidFill>
                <a:effectLst>
                  <a:outerShdw blurRad="38100" dist="38100" dir="2700000" algn="tl">
                    <a:srgbClr val="000000"/>
                  </a:outerShdw>
                </a:effectLst>
              </a:rPr>
              <a:t>í</a:t>
            </a:r>
            <a:r>
              <a:rPr lang="vi-VN" altLang="en-US" sz="2000" b="1" i="1">
                <a:solidFill>
                  <a:schemeClr val="bg1"/>
                </a:solidFill>
                <a:effectLst>
                  <a:outerShdw blurRad="38100" dist="38100" dir="2700000" algn="tl">
                    <a:srgbClr val="000000"/>
                  </a:outerShdw>
                </a:effectLst>
                <a:latin typeface="Arial" panose="020B0604020202020204" pitchFamily="34" charset="0"/>
              </a:rPr>
              <a:t> gi</a:t>
            </a:r>
            <a:r>
              <a:rPr lang="vi-VN" altLang="en-US" sz="2000" b="1" i="1">
                <a:solidFill>
                  <a:schemeClr val="bg1"/>
                </a:solidFill>
                <a:effectLst>
                  <a:outerShdw blurRad="38100" dist="38100" dir="2700000" algn="tl">
                    <a:srgbClr val="000000"/>
                  </a:outerShdw>
                </a:effectLst>
              </a:rPr>
              <a:t>á</a:t>
            </a:r>
            <a:r>
              <a:rPr lang="vi-VN" altLang="en-US" sz="2000" b="1" i="1">
                <a:solidFill>
                  <a:schemeClr val="bg1"/>
                </a:solidFill>
                <a:effectLst>
                  <a:outerShdw blurRad="38100" dist="38100" dir="2700000" algn="tl">
                    <a:srgbClr val="000000"/>
                  </a:outerShdw>
                </a:effectLst>
                <a:latin typeface="Arial" panose="020B0604020202020204" pitchFamily="34" charset="0"/>
              </a:rPr>
              <a:t>o dục về thực hiện Chương tr</a:t>
            </a:r>
            <a:r>
              <a:rPr lang="vi-VN" altLang="en-US" sz="2000" b="1" i="1">
                <a:solidFill>
                  <a:schemeClr val="bg1"/>
                </a:solidFill>
                <a:effectLst>
                  <a:outerShdw blurRad="38100" dist="38100" dir="2700000" algn="tl">
                    <a:srgbClr val="000000"/>
                  </a:outerShdw>
                </a:effectLst>
              </a:rPr>
              <a:t>ì</a:t>
            </a:r>
            <a:r>
              <a:rPr lang="vi-VN" altLang="en-US" sz="2000" b="1" i="1">
                <a:solidFill>
                  <a:schemeClr val="bg1"/>
                </a:solidFill>
                <a:effectLst>
                  <a:outerShdw blurRad="38100" dist="38100" dir="2700000" algn="tl">
                    <a:srgbClr val="000000"/>
                  </a:outerShdw>
                </a:effectLst>
                <a:latin typeface="Arial" panose="020B0604020202020204" pitchFamily="34" charset="0"/>
              </a:rPr>
              <a:t>nh gi</a:t>
            </a:r>
            <a:r>
              <a:rPr lang="vi-VN" altLang="en-US" sz="2000" b="1" i="1">
                <a:solidFill>
                  <a:schemeClr val="bg1"/>
                </a:solidFill>
                <a:effectLst>
                  <a:outerShdw blurRad="38100" dist="38100" dir="2700000" algn="tl">
                    <a:srgbClr val="000000"/>
                  </a:outerShdw>
                </a:effectLst>
              </a:rPr>
              <a:t>á</a:t>
            </a:r>
            <a:r>
              <a:rPr lang="vi-VN" altLang="en-US" sz="2000" b="1" i="1">
                <a:solidFill>
                  <a:schemeClr val="bg1"/>
                </a:solidFill>
                <a:effectLst>
                  <a:outerShdw blurRad="38100" dist="38100" dir="2700000" algn="tl">
                    <a:srgbClr val="000000"/>
                  </a:outerShdw>
                </a:effectLst>
                <a:latin typeface="Arial" panose="020B0604020202020204" pitchFamily="34" charset="0"/>
              </a:rPr>
              <a:t>o dục phổ thông 2018, đặc biệt đối với lớp 1</a:t>
            </a:r>
            <a:r>
              <a:rPr lang="vi-VN" altLang="en-US" sz="2000">
                <a:solidFill>
                  <a:schemeClr val="bg1"/>
                </a:solidFill>
              </a:rPr>
              <a:t> </a:t>
            </a:r>
            <a:endParaRPr lang="en-US" altLang="en-US" sz="2000">
              <a:solidFill>
                <a:schemeClr val="bg1"/>
              </a:solidFill>
            </a:endParaRPr>
          </a:p>
        </p:txBody>
      </p:sp>
      <p:sp>
        <p:nvSpPr>
          <p:cNvPr id="345091" name="AutoShape 3">
            <a:extLst>
              <a:ext uri="{FF2B5EF4-FFF2-40B4-BE49-F238E27FC236}">
                <a16:creationId xmlns:a16="http://schemas.microsoft.com/office/drawing/2014/main" xmlns="" id="{3F72944C-49FB-4D18-ABD6-F165116AE3E4}"/>
              </a:ext>
            </a:extLst>
          </p:cNvPr>
          <p:cNvSpPr>
            <a:spLocks noChangeArrowheads="1"/>
          </p:cNvSpPr>
          <p:nvPr/>
        </p:nvSpPr>
        <p:spPr bwMode="auto">
          <a:xfrm>
            <a:off x="7213600" y="1143000"/>
            <a:ext cx="4368800" cy="2344738"/>
          </a:xfrm>
          <a:prstGeom prst="cloudCallout">
            <a:avLst>
              <a:gd name="adj1" fmla="val -54250"/>
              <a:gd name="adj2" fmla="val 61440"/>
            </a:avLst>
          </a:prstGeom>
          <a:gradFill rotWithShape="1">
            <a:gsLst>
              <a:gs pos="0">
                <a:srgbClr val="00CC66"/>
              </a:gs>
              <a:gs pos="100000">
                <a:srgbClr val="00CC66">
                  <a:gamma/>
                  <a:shade val="46275"/>
                  <a:invGamma/>
                </a:srgbClr>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000" b="1">
                <a:solidFill>
                  <a:schemeClr val="bg1"/>
                </a:solidFill>
                <a:effectLst>
                  <a:outerShdw blurRad="38100" dist="38100" dir="2700000" algn="tl">
                    <a:srgbClr val="000000"/>
                  </a:outerShdw>
                </a:effectLst>
                <a:latin typeface=".VnArial" pitchFamily="34" charset="0"/>
              </a:rPr>
              <a:t>2 </a:t>
            </a:r>
            <a:r>
              <a:rPr lang="vi-VN" altLang="en-US" sz="2000" b="1" i="1">
                <a:solidFill>
                  <a:schemeClr val="bg1"/>
                </a:solidFill>
                <a:effectLst>
                  <a:outerShdw blurRad="38100" dist="38100" dir="2700000" algn="tl">
                    <a:srgbClr val="000000"/>
                  </a:outerShdw>
                </a:effectLst>
                <a:latin typeface="Arial" panose="020B0604020202020204" pitchFamily="34" charset="0"/>
              </a:rPr>
              <a:t>Chuẩn bị c</a:t>
            </a:r>
            <a:r>
              <a:rPr lang="vi-VN" altLang="en-US" sz="2000" b="1" i="1">
                <a:solidFill>
                  <a:schemeClr val="bg1"/>
                </a:solidFill>
                <a:effectLst>
                  <a:outerShdw blurRad="38100" dist="38100" dir="2700000" algn="tl">
                    <a:srgbClr val="000000"/>
                  </a:outerShdw>
                </a:effectLst>
              </a:rPr>
              <a:t>á</a:t>
            </a:r>
            <a:r>
              <a:rPr lang="vi-VN" altLang="en-US" sz="2000" b="1" i="1">
                <a:solidFill>
                  <a:schemeClr val="bg1"/>
                </a:solidFill>
                <a:effectLst>
                  <a:outerShdw blurRad="38100" dist="38100" dir="2700000" algn="tl">
                    <a:srgbClr val="000000"/>
                  </a:outerShdw>
                </a:effectLst>
                <a:latin typeface="Arial" panose="020B0604020202020204" pitchFamily="34" charset="0"/>
              </a:rPr>
              <a:t>c điều kiện để thực hiện chương tr</a:t>
            </a:r>
            <a:r>
              <a:rPr lang="vi-VN" altLang="en-US" sz="2000" b="1" i="1">
                <a:solidFill>
                  <a:schemeClr val="bg1"/>
                </a:solidFill>
                <a:effectLst>
                  <a:outerShdw blurRad="38100" dist="38100" dir="2700000" algn="tl">
                    <a:srgbClr val="000000"/>
                  </a:outerShdw>
                </a:effectLst>
              </a:rPr>
              <a:t>ì</a:t>
            </a:r>
            <a:r>
              <a:rPr lang="vi-VN" altLang="en-US" sz="2000" b="1" i="1">
                <a:solidFill>
                  <a:schemeClr val="bg1"/>
                </a:solidFill>
                <a:effectLst>
                  <a:outerShdw blurRad="38100" dist="38100" dir="2700000" algn="tl">
                    <a:srgbClr val="000000"/>
                  </a:outerShdw>
                </a:effectLst>
                <a:latin typeface="Arial" panose="020B0604020202020204" pitchFamily="34" charset="0"/>
              </a:rPr>
              <a:t>nh gi</a:t>
            </a:r>
            <a:r>
              <a:rPr lang="vi-VN" altLang="en-US" sz="2000" b="1" i="1">
                <a:solidFill>
                  <a:schemeClr val="bg1"/>
                </a:solidFill>
                <a:effectLst>
                  <a:outerShdw blurRad="38100" dist="38100" dir="2700000" algn="tl">
                    <a:srgbClr val="000000"/>
                  </a:outerShdw>
                </a:effectLst>
              </a:rPr>
              <a:t>á</a:t>
            </a:r>
            <a:r>
              <a:rPr lang="vi-VN" altLang="en-US" sz="2000" b="1" i="1">
                <a:solidFill>
                  <a:schemeClr val="bg1"/>
                </a:solidFill>
                <a:effectLst>
                  <a:outerShdw blurRad="38100" dist="38100" dir="2700000" algn="tl">
                    <a:srgbClr val="000000"/>
                  </a:outerShdw>
                </a:effectLst>
                <a:latin typeface="Arial" panose="020B0604020202020204" pitchFamily="34" charset="0"/>
              </a:rPr>
              <a:t>o dục phổ thông 2018</a:t>
            </a:r>
            <a:r>
              <a:rPr lang="vi-VN" altLang="en-US" sz="2000" b="1">
                <a:solidFill>
                  <a:schemeClr val="bg1"/>
                </a:solidFill>
              </a:rPr>
              <a:t> </a:t>
            </a:r>
            <a:endParaRPr lang="en-US" altLang="en-US" sz="2000" b="1">
              <a:solidFill>
                <a:schemeClr val="bg1"/>
              </a:solidFill>
            </a:endParaRPr>
          </a:p>
        </p:txBody>
      </p:sp>
      <p:sp>
        <p:nvSpPr>
          <p:cNvPr id="345092" name="AutoShape 4">
            <a:extLst>
              <a:ext uri="{FF2B5EF4-FFF2-40B4-BE49-F238E27FC236}">
                <a16:creationId xmlns:a16="http://schemas.microsoft.com/office/drawing/2014/main" xmlns="" id="{AC3B9FFE-D584-4B4C-8498-BB123AA8B264}"/>
              </a:ext>
            </a:extLst>
          </p:cNvPr>
          <p:cNvSpPr>
            <a:spLocks noChangeArrowheads="1"/>
          </p:cNvSpPr>
          <p:nvPr/>
        </p:nvSpPr>
        <p:spPr bwMode="auto">
          <a:xfrm>
            <a:off x="8415338" y="3951288"/>
            <a:ext cx="3776662" cy="2184400"/>
          </a:xfrm>
          <a:prstGeom prst="cloudCallout">
            <a:avLst>
              <a:gd name="adj1" fmla="val -102417"/>
              <a:gd name="adj2" fmla="val -21801"/>
            </a:avLst>
          </a:prstGeom>
          <a:gradFill rotWithShape="1">
            <a:gsLst>
              <a:gs pos="0">
                <a:srgbClr val="FF0000"/>
              </a:gs>
              <a:gs pos="100000">
                <a:srgbClr val="FF0000">
                  <a:gamma/>
                  <a:shade val="46275"/>
                  <a:invGamma/>
                </a:srgbClr>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000" b="1">
                <a:solidFill>
                  <a:schemeClr val="bg1"/>
                </a:solidFill>
                <a:effectLst>
                  <a:outerShdw blurRad="38100" dist="38100" dir="2700000" algn="tl">
                    <a:srgbClr val="000000"/>
                  </a:outerShdw>
                </a:effectLst>
                <a:latin typeface="Times New Roman" panose="02020603050405020304" pitchFamily="18" charset="0"/>
              </a:rPr>
              <a:t>3. </a:t>
            </a:r>
            <a:r>
              <a:rPr lang="vi-VN" altLang="en-US" sz="2000" b="1" i="1">
                <a:solidFill>
                  <a:schemeClr val="bg1"/>
                </a:solidFill>
                <a:effectLst>
                  <a:outerShdw blurRad="38100" dist="38100" dir="2700000" algn="tl">
                    <a:srgbClr val="000000"/>
                  </a:outerShdw>
                </a:effectLst>
                <a:latin typeface="Times New Roman" panose="02020603050405020304" pitchFamily="18" charset="0"/>
              </a:rPr>
              <a:t>Tiếp tục thực hiện các giải pháp đổi mới trong việc tổ chức các hoạt động dạy học</a:t>
            </a:r>
            <a:r>
              <a:rPr lang="en-US" altLang="en-US">
                <a:solidFill>
                  <a:schemeClr val="bg1"/>
                </a:solidFill>
              </a:rPr>
              <a:t> </a:t>
            </a:r>
          </a:p>
        </p:txBody>
      </p:sp>
      <p:sp>
        <p:nvSpPr>
          <p:cNvPr id="345093" name="AutoShape 5">
            <a:extLst>
              <a:ext uri="{FF2B5EF4-FFF2-40B4-BE49-F238E27FC236}">
                <a16:creationId xmlns:a16="http://schemas.microsoft.com/office/drawing/2014/main" xmlns="" id="{C0F18DEB-8B70-43D2-82D9-B0AA77529EC2}"/>
              </a:ext>
            </a:extLst>
          </p:cNvPr>
          <p:cNvSpPr>
            <a:spLocks noChangeArrowheads="1"/>
          </p:cNvSpPr>
          <p:nvPr/>
        </p:nvSpPr>
        <p:spPr bwMode="auto">
          <a:xfrm>
            <a:off x="406400" y="1143000"/>
            <a:ext cx="4673600" cy="2351088"/>
          </a:xfrm>
          <a:prstGeom prst="cloudCallout">
            <a:avLst>
              <a:gd name="adj1" fmla="val 57606"/>
              <a:gd name="adj2" fmla="val 45477"/>
            </a:avLst>
          </a:prstGeom>
          <a:gradFill rotWithShape="1">
            <a:gsLst>
              <a:gs pos="0">
                <a:srgbClr val="FF00FF"/>
              </a:gs>
              <a:gs pos="100000">
                <a:srgbClr val="FF00FF">
                  <a:gamma/>
                  <a:shade val="46275"/>
                  <a:invGamma/>
                </a:srgbClr>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57200" indent="-457200" eaLnBrk="0" hangingPunct="0">
              <a:defRPr>
                <a:solidFill>
                  <a:schemeClr val="tx1"/>
                </a:solidFill>
                <a:latin typeface="Trebuchet MS" panose="020B0603020202020204" pitchFamily="34" charset="0"/>
                <a:cs typeface="Arial" panose="020B0604020202020204" pitchFamily="34" charset="0"/>
              </a:defRPr>
            </a:lvl1pPr>
            <a:lvl2pPr marL="914400" indent="-457200" eaLnBrk="0" hangingPunct="0">
              <a:defRPr>
                <a:solidFill>
                  <a:schemeClr val="tx1"/>
                </a:solidFill>
                <a:latin typeface="Trebuchet MS" panose="020B0603020202020204" pitchFamily="34" charset="0"/>
                <a:cs typeface="Arial" panose="020B0604020202020204" pitchFamily="34" charset="0"/>
              </a:defRPr>
            </a:lvl2pPr>
            <a:lvl3pPr marL="1371600" indent="-457200" eaLnBrk="0" hangingPunct="0">
              <a:defRPr>
                <a:solidFill>
                  <a:schemeClr val="tx1"/>
                </a:solidFill>
                <a:latin typeface="Trebuchet MS" panose="020B0603020202020204" pitchFamily="34" charset="0"/>
                <a:cs typeface="Arial" panose="020B0604020202020204" pitchFamily="34" charset="0"/>
              </a:defRPr>
            </a:lvl3pPr>
            <a:lvl4pPr marL="1828800" indent="-457200" eaLnBrk="0" hangingPunct="0">
              <a:defRPr>
                <a:solidFill>
                  <a:schemeClr val="tx1"/>
                </a:solidFill>
                <a:latin typeface="Trebuchet MS" panose="020B0603020202020204" pitchFamily="34" charset="0"/>
                <a:cs typeface="Arial" panose="020B0604020202020204" pitchFamily="34" charset="0"/>
              </a:defRPr>
            </a:lvl4pPr>
            <a:lvl5pPr marL="2286000" indent="-457200" eaLnBrk="0" hangingPunct="0">
              <a:defRPr>
                <a:solidFill>
                  <a:schemeClr val="tx1"/>
                </a:solidFill>
                <a:latin typeface="Trebuchet MS" panose="020B0603020202020204" pitchFamily="34" charset="0"/>
                <a:cs typeface="Arial" panose="020B0604020202020204" pitchFamily="34" charset="0"/>
              </a:defRPr>
            </a:lvl5pPr>
            <a:lvl6pPr marL="27432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32004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6576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41148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buFontTx/>
              <a:buAutoNum type="arabicPeriod"/>
            </a:pPr>
            <a:r>
              <a:rPr lang="vi-VN" altLang="en-US" sz="2000" b="1" i="1">
                <a:solidFill>
                  <a:schemeClr val="bg1"/>
                </a:solidFill>
                <a:effectLst>
                  <a:outerShdw blurRad="38100" dist="38100" dir="2700000" algn="tl">
                    <a:srgbClr val="000000"/>
                  </a:outerShdw>
                </a:effectLst>
                <a:latin typeface="Times New Roman" panose="02020603050405020304" pitchFamily="18" charset="0"/>
              </a:rPr>
              <a:t>Công tác tham mưu, chỉ đạo triển khai chương trình </a:t>
            </a:r>
            <a:r>
              <a:rPr lang="vi-VN" altLang="en-US" sz="2000" b="1">
                <a:solidFill>
                  <a:schemeClr val="bg1"/>
                </a:solidFill>
                <a:effectLst>
                  <a:outerShdw blurRad="38100" dist="38100" dir="2700000" algn="tl">
                    <a:srgbClr val="000000"/>
                  </a:outerShdw>
                </a:effectLst>
                <a:latin typeface="Times New Roman" panose="02020603050405020304" pitchFamily="18" charset="0"/>
              </a:rPr>
              <a:t>giáo dục phổ thông</a:t>
            </a:r>
            <a:r>
              <a:rPr lang="vi-VN" altLang="en-US" sz="2000" b="1">
                <a:solidFill>
                  <a:schemeClr val="bg1"/>
                </a:solidFill>
                <a:latin typeface="Times New Roman" panose="02020603050405020304" pitchFamily="18" charset="0"/>
              </a:rPr>
              <a:t> </a:t>
            </a:r>
            <a:r>
              <a:rPr lang="en-US" altLang="en-US" sz="2000" b="1">
                <a:solidFill>
                  <a:schemeClr val="bg1"/>
                </a:solidFill>
                <a:latin typeface="Times New Roman" panose="02020603050405020304" pitchFamily="18" charset="0"/>
              </a:rPr>
              <a:t> 2018</a:t>
            </a:r>
          </a:p>
        </p:txBody>
      </p:sp>
      <p:grpSp>
        <p:nvGrpSpPr>
          <p:cNvPr id="345094" name="Group 6">
            <a:extLst>
              <a:ext uri="{FF2B5EF4-FFF2-40B4-BE49-F238E27FC236}">
                <a16:creationId xmlns:a16="http://schemas.microsoft.com/office/drawing/2014/main" xmlns="" id="{C9BD1C57-9195-48B7-B9A4-74C6A99A4810}"/>
              </a:ext>
            </a:extLst>
          </p:cNvPr>
          <p:cNvGrpSpPr>
            <a:grpSpLocks/>
          </p:cNvGrpSpPr>
          <p:nvPr/>
        </p:nvGrpSpPr>
        <p:grpSpPr bwMode="auto">
          <a:xfrm>
            <a:off x="4876800" y="3048000"/>
            <a:ext cx="3352800" cy="1524000"/>
            <a:chOff x="2304" y="1920"/>
            <a:chExt cx="1584" cy="960"/>
          </a:xfrm>
        </p:grpSpPr>
        <p:pic>
          <p:nvPicPr>
            <p:cNvPr id="345095" name="Picture 7">
              <a:extLst>
                <a:ext uri="{FF2B5EF4-FFF2-40B4-BE49-F238E27FC236}">
                  <a16:creationId xmlns:a16="http://schemas.microsoft.com/office/drawing/2014/main" xmlns="" id="{A915DBB8-FB99-4C75-8443-C980860D602B}"/>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2" y="1920"/>
              <a:ext cx="864" cy="8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5096" name="Picture 8">
              <a:extLst>
                <a:ext uri="{FF2B5EF4-FFF2-40B4-BE49-F238E27FC236}">
                  <a16:creationId xmlns:a16="http://schemas.microsoft.com/office/drawing/2014/main" xmlns="" id="{2A8A044C-BFB4-4A52-BF6B-C03B9C317578}"/>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4" y="2124"/>
              <a:ext cx="912" cy="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5097" name="Picture 9">
              <a:extLst>
                <a:ext uri="{FF2B5EF4-FFF2-40B4-BE49-F238E27FC236}">
                  <a16:creationId xmlns:a16="http://schemas.microsoft.com/office/drawing/2014/main" xmlns="" id="{CCD4C346-C7F0-4E84-87C9-1DDC13E5F951}"/>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2124"/>
              <a:ext cx="1008" cy="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45098" name="WordArt 10">
            <a:extLst>
              <a:ext uri="{FF2B5EF4-FFF2-40B4-BE49-F238E27FC236}">
                <a16:creationId xmlns:a16="http://schemas.microsoft.com/office/drawing/2014/main" xmlns="" id="{363B3961-B4E9-4D34-A209-E4DC4284E81D}"/>
              </a:ext>
            </a:extLst>
          </p:cNvPr>
          <p:cNvSpPr>
            <a:spLocks noChangeArrowheads="1" noChangeShapeType="1" noTextEdit="1"/>
          </p:cNvSpPr>
          <p:nvPr/>
        </p:nvSpPr>
        <p:spPr bwMode="auto">
          <a:xfrm rot="3473697">
            <a:off x="4662487" y="1712913"/>
            <a:ext cx="3286125" cy="42799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Circle">
              <a:avLst>
                <a:gd name="adj" fmla="val 10878139"/>
              </a:avLst>
            </a:prstTxWarp>
          </a:bodyPr>
          <a:lstStyle/>
          <a:p>
            <a:pPr algn="ctr"/>
            <a:r>
              <a:rPr lang="vi-VN" sz="1000" b="1" kern="10">
                <a:ln w="9525">
                  <a:solidFill>
                    <a:srgbClr val="FFFF66"/>
                  </a:solidFill>
                  <a:round/>
                  <a:headEnd/>
                  <a:tailEnd/>
                </a:ln>
                <a:solidFill>
                  <a:srgbClr val="FF0000"/>
                </a:solidFill>
                <a:latin typeface="Times New Roman" panose="02020603050405020304" pitchFamily="18" charset="0"/>
                <a:cs typeface="Times New Roman" panose="02020603050405020304" pitchFamily="18" charset="0"/>
              </a:rPr>
              <a:t>-CHÚNG TÔI LÀ NGƯỜI THỰC HIỆN VÀ CHỊU TRÁCH NHIỆM TRỰC TIẾP-</a:t>
            </a:r>
            <a:endParaRPr lang="en-US" sz="1000" b="1" kern="10">
              <a:ln w="9525">
                <a:solidFill>
                  <a:srgbClr val="FFFF66"/>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345099" name="Rectangle 11">
            <a:extLst>
              <a:ext uri="{FF2B5EF4-FFF2-40B4-BE49-F238E27FC236}">
                <a16:creationId xmlns:a16="http://schemas.microsoft.com/office/drawing/2014/main" xmlns="" id="{86F7EE02-529E-4D44-8865-FB98EBB057D0}"/>
              </a:ext>
            </a:extLst>
          </p:cNvPr>
          <p:cNvSpPr>
            <a:spLocks noChangeArrowheads="1"/>
          </p:cNvSpPr>
          <p:nvPr/>
        </p:nvSpPr>
        <p:spPr bwMode="auto">
          <a:xfrm>
            <a:off x="2641600" y="228600"/>
            <a:ext cx="7315200" cy="609600"/>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eaLnBrk="0" hangingPunct="0"/>
            <a:r>
              <a:rPr lang="en-US" altLang="en-US" sz="2000" b="1">
                <a:solidFill>
                  <a:srgbClr val="FFFF00"/>
                </a:solidFill>
                <a:effectLst>
                  <a:outerShdw blurRad="38100" dist="38100" dir="2700000" algn="tl">
                    <a:srgbClr val="000000"/>
                  </a:outerShdw>
                </a:effectLst>
                <a:latin typeface=".VnArialH" pitchFamily="34" charset="0"/>
              </a:rPr>
              <a:t> </a:t>
            </a:r>
            <a:r>
              <a:rPr lang="en-US" altLang="en-US" sz="2000" b="1">
                <a:solidFill>
                  <a:schemeClr val="bg1"/>
                </a:solidFill>
                <a:effectLst>
                  <a:outerShdw blurRad="38100" dist="38100" dir="2700000" algn="tl">
                    <a:srgbClr val="000000"/>
                  </a:outerShdw>
                </a:effectLst>
                <a:latin typeface="Arial" panose="020B0604020202020204" pitchFamily="34" charset="0"/>
              </a:rPr>
              <a:t>TRIỂN KHAI TẠI CÁC ĐỊA PHƯƠNG</a:t>
            </a:r>
          </a:p>
        </p:txBody>
      </p:sp>
      <p:pic>
        <p:nvPicPr>
          <p:cNvPr id="345100" name="Picture 12">
            <a:extLst>
              <a:ext uri="{FF2B5EF4-FFF2-40B4-BE49-F238E27FC236}">
                <a16:creationId xmlns:a16="http://schemas.microsoft.com/office/drawing/2014/main" xmlns="" id="{44617EEB-721B-4C8C-AF3D-43A992F02173}"/>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45098"/>
                                        </p:tgtEl>
                                        <p:attrNameLst>
                                          <p:attrName>style.visibility</p:attrName>
                                        </p:attrNameLst>
                                      </p:cBhvr>
                                      <p:to>
                                        <p:strVal val="visible"/>
                                      </p:to>
                                    </p:set>
                                    <p:animEffect transition="in" filter="wedge">
                                      <p:cBhvr>
                                        <p:cTn id="7" dur="2000"/>
                                        <p:tgtEl>
                                          <p:spTgt spid="345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45093"/>
                                        </p:tgtEl>
                                        <p:attrNameLst>
                                          <p:attrName>style.visibility</p:attrName>
                                        </p:attrNameLst>
                                      </p:cBhvr>
                                      <p:to>
                                        <p:strVal val="visible"/>
                                      </p:to>
                                    </p:set>
                                    <p:animEffect transition="in" filter="strips(downLeft)">
                                      <p:cBhvr>
                                        <p:cTn id="12" dur="500"/>
                                        <p:tgtEl>
                                          <p:spTgt spid="3450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45091"/>
                                        </p:tgtEl>
                                        <p:attrNameLst>
                                          <p:attrName>style.visibility</p:attrName>
                                        </p:attrNameLst>
                                      </p:cBhvr>
                                      <p:to>
                                        <p:strVal val="visible"/>
                                      </p:to>
                                    </p:set>
                                    <p:animEffect transition="in" filter="strips(downLeft)">
                                      <p:cBhvr>
                                        <p:cTn id="17" dur="500"/>
                                        <p:tgtEl>
                                          <p:spTgt spid="3450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45092"/>
                                        </p:tgtEl>
                                        <p:attrNameLst>
                                          <p:attrName>style.visibility</p:attrName>
                                        </p:attrNameLst>
                                      </p:cBhvr>
                                      <p:to>
                                        <p:strVal val="visible"/>
                                      </p:to>
                                    </p:set>
                                    <p:animEffect transition="in" filter="strips(downLeft)">
                                      <p:cBhvr>
                                        <p:cTn id="22" dur="500"/>
                                        <p:tgtEl>
                                          <p:spTgt spid="3450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45090"/>
                                        </p:tgtEl>
                                        <p:attrNameLst>
                                          <p:attrName>style.visibility</p:attrName>
                                        </p:attrNameLst>
                                      </p:cBhvr>
                                      <p:to>
                                        <p:strVal val="visible"/>
                                      </p:to>
                                    </p:set>
                                    <p:animEffect transition="in" filter="strips(downLeft)">
                                      <p:cBhvr>
                                        <p:cTn id="27" dur="500"/>
                                        <p:tgtEl>
                                          <p:spTgt spid="345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0" grpId="0" animBg="1"/>
      <p:bldP spid="345091" grpId="0" animBg="1"/>
      <p:bldP spid="345092" grpId="0" animBg="1"/>
      <p:bldP spid="34509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xmlns="" id="{71C94F94-E2D0-4007-9437-ACB9FB814851}"/>
              </a:ext>
            </a:extLst>
          </p:cNvPr>
          <p:cNvSpPr>
            <a:spLocks noGrp="1"/>
          </p:cNvSpPr>
          <p:nvPr>
            <p:ph type="dt" sz="half" idx="10"/>
          </p:nvPr>
        </p:nvSpPr>
        <p:spPr/>
        <p:txBody>
          <a:bodyPr/>
          <a:lstStyle/>
          <a:p>
            <a:pPr>
              <a:defRPr/>
            </a:pPr>
            <a:fld id="{278B8AA0-60C0-4C8F-874A-F214FECD6E16}" type="datetime1">
              <a:rPr lang="en-US"/>
              <a:pPr>
                <a:defRPr/>
              </a:pPr>
              <a:t>3/25/2020</a:t>
            </a:fld>
            <a:endParaRPr lang="en-US"/>
          </a:p>
        </p:txBody>
      </p:sp>
      <p:graphicFrame>
        <p:nvGraphicFramePr>
          <p:cNvPr id="336898" name="Object 2">
            <a:extLst>
              <a:ext uri="{FF2B5EF4-FFF2-40B4-BE49-F238E27FC236}">
                <a16:creationId xmlns:a16="http://schemas.microsoft.com/office/drawing/2014/main" xmlns="" id="{6404134A-3EB7-4661-A20B-628597CFD329}"/>
              </a:ext>
            </a:extLst>
          </p:cNvPr>
          <p:cNvGraphicFramePr>
            <a:graphicFrameLocks noChangeAspect="1"/>
          </p:cNvGraphicFramePr>
          <p:nvPr/>
        </p:nvGraphicFramePr>
        <p:xfrm>
          <a:off x="3149600" y="14288"/>
          <a:ext cx="7315200" cy="5411787"/>
        </p:xfrm>
        <a:graphic>
          <a:graphicData uri="http://schemas.openxmlformats.org/presentationml/2006/ole">
            <mc:AlternateContent xmlns:mc="http://schemas.openxmlformats.org/markup-compatibility/2006">
              <mc:Choice xmlns:v="urn:schemas-microsoft-com:vml" Requires="v">
                <p:oleObj spid="_x0000_s336917" name="Clip" r:id="rId3" imgW="2825640" imgH="2787840" progId="MS_ClipArt_Gallery.2">
                  <p:embed/>
                </p:oleObj>
              </mc:Choice>
              <mc:Fallback>
                <p:oleObj name="Clip" r:id="rId3" imgW="2825640" imgH="2787840"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9600" y="14288"/>
                        <a:ext cx="7315200" cy="541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336899" name="_s146443">
            <a:extLst>
              <a:ext uri="{FF2B5EF4-FFF2-40B4-BE49-F238E27FC236}">
                <a16:creationId xmlns:a16="http://schemas.microsoft.com/office/drawing/2014/main" xmlns="" id="{EA57EAB7-81CF-4005-A25A-2B5CDB83B3A7}"/>
              </a:ext>
            </a:extLst>
          </p:cNvPr>
          <p:cNvSpPr>
            <a:spLocks noChangeArrowheads="1"/>
          </p:cNvSpPr>
          <p:nvPr/>
        </p:nvSpPr>
        <p:spPr bwMode="auto">
          <a:xfrm>
            <a:off x="5791200" y="3962400"/>
            <a:ext cx="2033588" cy="1066800"/>
          </a:xfrm>
          <a:prstGeom prst="rect">
            <a:avLst/>
          </a:prstGeom>
          <a:solidFill>
            <a:srgbClr val="0000FF"/>
          </a:solidFill>
          <a:ln w="9525">
            <a:solidFill>
              <a:schemeClr val="accent1"/>
            </a:solidFill>
            <a:miter lim="800000"/>
            <a:headEnd/>
            <a:tailEnd/>
          </a:ln>
        </p:spPr>
        <p:txBody>
          <a:bodyPr wrap="none" lIns="0" tIns="0" rIns="0" bIns="0" anchor="ctr"/>
          <a:lstStyle/>
          <a:p>
            <a:pPr algn="ctr"/>
            <a:r>
              <a:rPr lang="en-US" altLang="en-US" sz="1400" b="1">
                <a:effectLst>
                  <a:outerShdw blurRad="38100" dist="38100" dir="2700000" algn="tl">
                    <a:srgbClr val="FFFFFF"/>
                  </a:outerShdw>
                </a:effectLst>
                <a:latin typeface="Arial" panose="020B0604020202020204" pitchFamily="34" charset="0"/>
              </a:rPr>
              <a:t>2. YÊU CẦU </a:t>
            </a:r>
          </a:p>
          <a:p>
            <a:pPr algn="ctr"/>
            <a:r>
              <a:rPr lang="en-US" altLang="en-US" sz="1400" b="1">
                <a:effectLst>
                  <a:outerShdw blurRad="38100" dist="38100" dir="2700000" algn="tl">
                    <a:srgbClr val="FFFFFF"/>
                  </a:outerShdw>
                </a:effectLst>
                <a:latin typeface="Arial" panose="020B0604020202020204" pitchFamily="34" charset="0"/>
              </a:rPr>
              <a:t>CHẤT LƯỢNG </a:t>
            </a:r>
          </a:p>
          <a:p>
            <a:pPr algn="ctr"/>
            <a:r>
              <a:rPr lang="en-US" altLang="en-US" sz="1400" b="1">
                <a:effectLst>
                  <a:outerShdw blurRad="38100" dist="38100" dir="2700000" algn="tl">
                    <a:srgbClr val="FFFFFF"/>
                  </a:outerShdw>
                </a:effectLst>
                <a:latin typeface="Arial" panose="020B0604020202020204" pitchFamily="34" charset="0"/>
              </a:rPr>
              <a:t>ĐỘI NGŨ </a:t>
            </a:r>
          </a:p>
        </p:txBody>
      </p:sp>
      <p:sp>
        <p:nvSpPr>
          <p:cNvPr id="336900" name="Line 4">
            <a:extLst>
              <a:ext uri="{FF2B5EF4-FFF2-40B4-BE49-F238E27FC236}">
                <a16:creationId xmlns:a16="http://schemas.microsoft.com/office/drawing/2014/main" xmlns="" id="{BBE99225-F7F0-412E-8F8E-A907A7ED3ADA}"/>
              </a:ext>
            </a:extLst>
          </p:cNvPr>
          <p:cNvSpPr>
            <a:spLocks noChangeShapeType="1"/>
          </p:cNvSpPr>
          <p:nvPr/>
        </p:nvSpPr>
        <p:spPr bwMode="auto">
          <a:xfrm>
            <a:off x="5892800" y="1447800"/>
            <a:ext cx="1524000"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01" name="Rectangle 5">
            <a:extLst>
              <a:ext uri="{FF2B5EF4-FFF2-40B4-BE49-F238E27FC236}">
                <a16:creationId xmlns:a16="http://schemas.microsoft.com/office/drawing/2014/main" xmlns="" id="{DDA0594F-A2F5-49D9-ABD5-8F158C14F7AF}"/>
              </a:ext>
            </a:extLst>
          </p:cNvPr>
          <p:cNvSpPr>
            <a:spLocks noChangeArrowheads="1"/>
          </p:cNvSpPr>
          <p:nvPr/>
        </p:nvSpPr>
        <p:spPr bwMode="auto">
          <a:xfrm>
            <a:off x="2336800" y="304800"/>
            <a:ext cx="8534400" cy="5334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FFFF00"/>
                </a:solidFill>
                <a:miter lim="800000"/>
                <a:headEnd/>
                <a:tailEnd/>
              </a14:hiddenLine>
            </a:ext>
          </a:extLst>
        </p:spPr>
        <p:txBody>
          <a:bodyPr anchor="b"/>
          <a:lstStyle/>
          <a:p>
            <a:pPr algn="ctr" eaLnBrk="0" hangingPunct="0"/>
            <a:r>
              <a:rPr lang="en-US" altLang="en-US" sz="2400" b="1">
                <a:solidFill>
                  <a:srgbClr val="FFFF00"/>
                </a:solidFill>
                <a:effectLst>
                  <a:outerShdw blurRad="38100" dist="38100" dir="2700000" algn="tl">
                    <a:srgbClr val="C0C0C0"/>
                  </a:outerShdw>
                </a:effectLst>
                <a:latin typeface="Arial" panose="020B0604020202020204" pitchFamily="34" charset="0"/>
              </a:rPr>
              <a:t>CÁC VẤN ĐỀ ĐÃ ĐƯỢC THỐNG NHẤT</a:t>
            </a:r>
          </a:p>
        </p:txBody>
      </p:sp>
      <p:grpSp>
        <p:nvGrpSpPr>
          <p:cNvPr id="2" name="Diagram 6">
            <a:extLst>
              <a:ext uri="{FF2B5EF4-FFF2-40B4-BE49-F238E27FC236}">
                <a16:creationId xmlns:a16="http://schemas.microsoft.com/office/drawing/2014/main" xmlns="" id="{06357FCB-DADC-4AF9-B5BD-5CB1243510D6}"/>
              </a:ext>
            </a:extLst>
          </p:cNvPr>
          <p:cNvGrpSpPr>
            <a:grpSpLocks noChangeAspect="1"/>
          </p:cNvGrpSpPr>
          <p:nvPr/>
        </p:nvGrpSpPr>
        <p:grpSpPr bwMode="auto">
          <a:xfrm>
            <a:off x="2032000" y="914400"/>
            <a:ext cx="8589963" cy="4291013"/>
            <a:chOff x="1200" y="672"/>
            <a:chExt cx="4058" cy="2703"/>
          </a:xfrm>
        </p:grpSpPr>
        <p:graphicFrame>
          <p:nvGraphicFramePr>
            <p:cNvPr id="3" name="Object 2">
              <a:extLst>
                <a:ext uri="{FF2B5EF4-FFF2-40B4-BE49-F238E27FC236}">
                  <a16:creationId xmlns:a16="http://schemas.microsoft.com/office/drawing/2014/main" xmlns="" id="{D005D6E5-B0EA-44FA-880A-017197898744}"/>
                </a:ext>
              </a:extLst>
            </p:cNvPr>
            <p:cNvGraphicFramePr>
              <a:graphicFrameLocks noChangeAspect="1"/>
            </p:cNvGraphicFramePr>
            <p:nvPr/>
          </p:nvGraphicFramePr>
          <p:xfrm>
            <a:off x="2880" y="1248"/>
            <a:ext cx="577" cy="1099"/>
          </p:xfrm>
          <a:graphic>
            <a:graphicData uri="http://schemas.openxmlformats.org/presentationml/2006/ole">
              <mc:AlternateContent xmlns:mc="http://schemas.openxmlformats.org/markup-compatibility/2006">
                <mc:Choice xmlns:v="urn:schemas-microsoft-com:vml" Requires="v">
                  <p:oleObj spid="_x0000_s336918" name="Clip" r:id="rId5" imgW="1395360" imgH="2658600" progId="MS_ClipArt_Gallery.2">
                    <p:embed/>
                  </p:oleObj>
                </mc:Choice>
                <mc:Fallback>
                  <p:oleObj name="Clip" r:id="rId5" imgW="1395360" imgH="2658600" progId="MS_ClipArt_Gallery.2">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1248"/>
                          <a:ext cx="577" cy="1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_s336905">
              <a:extLst>
                <a:ext uri="{FF2B5EF4-FFF2-40B4-BE49-F238E27FC236}">
                  <a16:creationId xmlns:a16="http://schemas.microsoft.com/office/drawing/2014/main" xmlns="" id="{41A7D200-0FF8-4546-8D41-778645D7E041}"/>
                </a:ext>
              </a:extLst>
            </p:cNvPr>
            <p:cNvSpPr>
              <a:spLocks noChangeArrowheads="1" noTextEdit="1"/>
            </p:cNvSpPr>
            <p:nvPr/>
          </p:nvSpPr>
          <p:spPr bwMode="auto">
            <a:xfrm>
              <a:off x="1968" y="768"/>
              <a:ext cx="2520" cy="1886"/>
            </a:xfrm>
            <a:custGeom>
              <a:avLst/>
              <a:gdLst>
                <a:gd name="G0" fmla="+- -4640725 0 0"/>
                <a:gd name="G1" fmla="+- -8142573 0 0"/>
                <a:gd name="G2" fmla="+- -4640725 0 -8142573"/>
                <a:gd name="G3" fmla="+- 10800 0 0"/>
                <a:gd name="G4" fmla="+- 0 0 -4640725"/>
                <a:gd name="T0" fmla="*/ 360 256 1"/>
                <a:gd name="T1" fmla="*/ 0 256 1"/>
                <a:gd name="G5" fmla="+- G2 T0 T1"/>
                <a:gd name="G6" fmla="?: G2 G2 G5"/>
                <a:gd name="G7" fmla="+- 0 0 G6"/>
                <a:gd name="G8" fmla="+- 7457 0 0"/>
                <a:gd name="G9" fmla="+- 0 0 -8142573"/>
                <a:gd name="G10" fmla="+- 7457 0 2700"/>
                <a:gd name="G11" fmla="cos G10 -4640725"/>
                <a:gd name="G12" fmla="sin G10 -4640725"/>
                <a:gd name="G13" fmla="cos 13500 -4640725"/>
                <a:gd name="G14" fmla="sin 13500 -4640725"/>
                <a:gd name="G15" fmla="+- G11 10800 0"/>
                <a:gd name="G16" fmla="+- G12 10800 0"/>
                <a:gd name="G17" fmla="+- G13 10800 0"/>
                <a:gd name="G18" fmla="+- G14 10800 0"/>
                <a:gd name="G19" fmla="*/ 7457 1 2"/>
                <a:gd name="G20" fmla="+- G19 5400 0"/>
                <a:gd name="G21" fmla="cos G20 -4640725"/>
                <a:gd name="G22" fmla="sin G20 -4640725"/>
                <a:gd name="G23" fmla="+- G21 10800 0"/>
                <a:gd name="G24" fmla="+- G12 G23 G22"/>
                <a:gd name="G25" fmla="+- G22 G23 G11"/>
                <a:gd name="G26" fmla="cos 10800 -4640725"/>
                <a:gd name="G27" fmla="sin 10800 -4640725"/>
                <a:gd name="G28" fmla="cos 7457 -4640725"/>
                <a:gd name="G29" fmla="sin 7457 -4640725"/>
                <a:gd name="G30" fmla="+- G26 10800 0"/>
                <a:gd name="G31" fmla="+- G27 10800 0"/>
                <a:gd name="G32" fmla="+- G28 10800 0"/>
                <a:gd name="G33" fmla="+- G29 10800 0"/>
                <a:gd name="G34" fmla="+- G19 5400 0"/>
                <a:gd name="G35" fmla="cos G34 -8142573"/>
                <a:gd name="G36" fmla="sin G34 -8142573"/>
                <a:gd name="G37" fmla="+/ -8142573 -4640725 2"/>
                <a:gd name="T2" fmla="*/ 180 256 1"/>
                <a:gd name="T3" fmla="*/ 0 256 1"/>
                <a:gd name="G38" fmla="+- G37 T2 T3"/>
                <a:gd name="G39" fmla="?: G2 G37 G38"/>
                <a:gd name="G40" fmla="cos 10800 G39"/>
                <a:gd name="G41" fmla="sin 10800 G39"/>
                <a:gd name="G42" fmla="cos 7457 G39"/>
                <a:gd name="G43" fmla="sin 7457 G39"/>
                <a:gd name="G44" fmla="+- G40 10800 0"/>
                <a:gd name="G45" fmla="+- G41 10800 0"/>
                <a:gd name="G46" fmla="+- G42 10800 0"/>
                <a:gd name="G47" fmla="+- G43 10800 0"/>
                <a:gd name="G48" fmla="+- G35 10800 0"/>
                <a:gd name="G49" fmla="+- G36 10800 0"/>
                <a:gd name="T4" fmla="*/ 9384 w 21600"/>
                <a:gd name="T5" fmla="*/ 93 h 21600"/>
                <a:gd name="T6" fmla="*/ 5662 w 21600"/>
                <a:gd name="T7" fmla="*/ 3253 h 21600"/>
                <a:gd name="T8" fmla="*/ 9822 w 21600"/>
                <a:gd name="T9" fmla="*/ 3407 h 21600"/>
                <a:gd name="T10" fmla="*/ 15237 w 21600"/>
                <a:gd name="T11" fmla="*/ -1950 h 21600"/>
                <a:gd name="T12" fmla="*/ 17929 w 21600"/>
                <a:gd name="T13" fmla="*/ 3615 h 21600"/>
                <a:gd name="T14" fmla="*/ 12363 w 21600"/>
                <a:gd name="T15" fmla="*/ 630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3250" y="3757"/>
                  </a:moveTo>
                  <a:cubicBezTo>
                    <a:pt x="12462" y="3483"/>
                    <a:pt x="11634" y="3343"/>
                    <a:pt x="10800" y="3343"/>
                  </a:cubicBezTo>
                  <a:cubicBezTo>
                    <a:pt x="9303" y="3343"/>
                    <a:pt x="7840" y="3793"/>
                    <a:pt x="6603" y="4635"/>
                  </a:cubicBezTo>
                  <a:lnTo>
                    <a:pt x="4722" y="1872"/>
                  </a:lnTo>
                  <a:cubicBezTo>
                    <a:pt x="6514" y="652"/>
                    <a:pt x="8632" y="0"/>
                    <a:pt x="10800" y="0"/>
                  </a:cubicBezTo>
                  <a:cubicBezTo>
                    <a:pt x="12008" y="0"/>
                    <a:pt x="13208" y="202"/>
                    <a:pt x="14349" y="600"/>
                  </a:cubicBezTo>
                  <a:lnTo>
                    <a:pt x="15237" y="-1950"/>
                  </a:lnTo>
                  <a:lnTo>
                    <a:pt x="17929" y="3615"/>
                  </a:lnTo>
                  <a:lnTo>
                    <a:pt x="12363" y="6307"/>
                  </a:lnTo>
                  <a:lnTo>
                    <a:pt x="13250" y="3757"/>
                  </a:lnTo>
                  <a:close/>
                </a:path>
              </a:pathLst>
            </a:custGeom>
            <a:solidFill>
              <a:srgbClr val="FF0000"/>
            </a:solidFill>
            <a:ln w="0">
              <a:solidFill>
                <a:srgbClr val="5F0FFF"/>
              </a:solidFill>
              <a:miter lim="800000"/>
              <a:headEnd/>
              <a:tailEnd/>
            </a:ln>
          </p:spPr>
          <p:txBody>
            <a:bodyPr vert="horz" wrap="none" lIns="0" tIns="0" rIns="0" bIns="0" numCol="1" anchor="ctr" anchorCtr="0" compatLnSpc="1">
              <a:prstTxWarp prst="textNoShape">
                <a:avLst/>
              </a:prstTxWarp>
            </a:bodyPr>
            <a:lstStyle/>
            <a:p>
              <a:endParaRPr lang="en-US"/>
            </a:p>
          </p:txBody>
        </p:sp>
        <p:sp>
          <p:nvSpPr>
            <p:cNvPr id="5" name="_s336906">
              <a:extLst>
                <a:ext uri="{FF2B5EF4-FFF2-40B4-BE49-F238E27FC236}">
                  <a16:creationId xmlns:a16="http://schemas.microsoft.com/office/drawing/2014/main" xmlns="" id="{75F2D713-3DC5-4C25-B2EC-E9407768EBF4}"/>
                </a:ext>
              </a:extLst>
            </p:cNvPr>
            <p:cNvSpPr>
              <a:spLocks noChangeArrowheads="1" noTextEdit="1"/>
            </p:cNvSpPr>
            <p:nvPr/>
          </p:nvSpPr>
          <p:spPr bwMode="auto">
            <a:xfrm rot="14400000">
              <a:off x="1925" y="763"/>
              <a:ext cx="2174" cy="2280"/>
            </a:xfrm>
            <a:custGeom>
              <a:avLst/>
              <a:gdLst>
                <a:gd name="G0" fmla="+- -5244453 0 0"/>
                <a:gd name="G1" fmla="+- -9480017 0 0"/>
                <a:gd name="G2" fmla="+- -5244453 0 -9480017"/>
                <a:gd name="G3" fmla="+- 10800 0 0"/>
                <a:gd name="G4" fmla="+- 0 0 -5244453"/>
                <a:gd name="T0" fmla="*/ 360 256 1"/>
                <a:gd name="T1" fmla="*/ 0 256 1"/>
                <a:gd name="G5" fmla="+- G2 T0 T1"/>
                <a:gd name="G6" fmla="?: G2 G2 G5"/>
                <a:gd name="G7" fmla="+- 0 0 G6"/>
                <a:gd name="G8" fmla="+- 7371 0 0"/>
                <a:gd name="G9" fmla="+- 0 0 -9480017"/>
                <a:gd name="G10" fmla="+- 7371 0 2700"/>
                <a:gd name="G11" fmla="cos G10 -5244453"/>
                <a:gd name="G12" fmla="sin G10 -5244453"/>
                <a:gd name="G13" fmla="cos 13500 -5244453"/>
                <a:gd name="G14" fmla="sin 13500 -5244453"/>
                <a:gd name="G15" fmla="+- G11 10800 0"/>
                <a:gd name="G16" fmla="+- G12 10800 0"/>
                <a:gd name="G17" fmla="+- G13 10800 0"/>
                <a:gd name="G18" fmla="+- G14 10800 0"/>
                <a:gd name="G19" fmla="*/ 7371 1 2"/>
                <a:gd name="G20" fmla="+- G19 5400 0"/>
                <a:gd name="G21" fmla="cos G20 -5244453"/>
                <a:gd name="G22" fmla="sin G20 -5244453"/>
                <a:gd name="G23" fmla="+- G21 10800 0"/>
                <a:gd name="G24" fmla="+- G12 G23 G22"/>
                <a:gd name="G25" fmla="+- G22 G23 G11"/>
                <a:gd name="G26" fmla="cos 10800 -5244453"/>
                <a:gd name="G27" fmla="sin 10800 -5244453"/>
                <a:gd name="G28" fmla="cos 7371 -5244453"/>
                <a:gd name="G29" fmla="sin 7371 -5244453"/>
                <a:gd name="G30" fmla="+- G26 10800 0"/>
                <a:gd name="G31" fmla="+- G27 10800 0"/>
                <a:gd name="G32" fmla="+- G28 10800 0"/>
                <a:gd name="G33" fmla="+- G29 10800 0"/>
                <a:gd name="G34" fmla="+- G19 5400 0"/>
                <a:gd name="G35" fmla="cos G34 -9480017"/>
                <a:gd name="G36" fmla="sin G34 -9480017"/>
                <a:gd name="G37" fmla="+/ -9480017 -5244453 2"/>
                <a:gd name="T2" fmla="*/ 180 256 1"/>
                <a:gd name="T3" fmla="*/ 0 256 1"/>
                <a:gd name="G38" fmla="+- G37 T2 T3"/>
                <a:gd name="G39" fmla="?: G2 G37 G38"/>
                <a:gd name="G40" fmla="cos 10800 G39"/>
                <a:gd name="G41" fmla="sin 10800 G39"/>
                <a:gd name="G42" fmla="cos 7371 G39"/>
                <a:gd name="G43" fmla="sin 7371 G39"/>
                <a:gd name="G44" fmla="+- G40 10800 0"/>
                <a:gd name="G45" fmla="+- G41 10800 0"/>
                <a:gd name="G46" fmla="+- G42 10800 0"/>
                <a:gd name="G47" fmla="+- G43 10800 0"/>
                <a:gd name="G48" fmla="+- G35 10800 0"/>
                <a:gd name="G49" fmla="+- G36 10800 0"/>
                <a:gd name="T4" fmla="*/ 6695 w 21600"/>
                <a:gd name="T5" fmla="*/ 810 h 21600"/>
                <a:gd name="T6" fmla="*/ 3388 w 21600"/>
                <a:gd name="T7" fmla="*/ 5543 h 21600"/>
                <a:gd name="T8" fmla="*/ 7998 w 21600"/>
                <a:gd name="T9" fmla="*/ 3982 h 21600"/>
                <a:gd name="T10" fmla="*/ 13138 w 21600"/>
                <a:gd name="T11" fmla="*/ -2496 h 21600"/>
                <a:gd name="T12" fmla="*/ 16722 w 21600"/>
                <a:gd name="T13" fmla="*/ 2616 h 21600"/>
                <a:gd name="T14" fmla="*/ 11609 w 21600"/>
                <a:gd name="T15" fmla="*/ 619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76" y="3540"/>
                  </a:moveTo>
                  <a:cubicBezTo>
                    <a:pt x="11655" y="3466"/>
                    <a:pt x="11228" y="3429"/>
                    <a:pt x="10800" y="3429"/>
                  </a:cubicBezTo>
                  <a:cubicBezTo>
                    <a:pt x="8410" y="3429"/>
                    <a:pt x="6169" y="4586"/>
                    <a:pt x="4787" y="6535"/>
                  </a:cubicBezTo>
                  <a:lnTo>
                    <a:pt x="1990" y="4551"/>
                  </a:lnTo>
                  <a:cubicBezTo>
                    <a:pt x="4015" y="1696"/>
                    <a:pt x="7299" y="0"/>
                    <a:pt x="10800" y="0"/>
                  </a:cubicBezTo>
                  <a:cubicBezTo>
                    <a:pt x="11427" y="0"/>
                    <a:pt x="12053" y="54"/>
                    <a:pt x="12670" y="163"/>
                  </a:cubicBezTo>
                  <a:lnTo>
                    <a:pt x="13138" y="-2496"/>
                  </a:lnTo>
                  <a:lnTo>
                    <a:pt x="16722" y="2616"/>
                  </a:lnTo>
                  <a:lnTo>
                    <a:pt x="11609" y="6199"/>
                  </a:lnTo>
                  <a:lnTo>
                    <a:pt x="12076" y="3540"/>
                  </a:lnTo>
                  <a:close/>
                </a:path>
              </a:pathLst>
            </a:custGeom>
            <a:solidFill>
              <a:srgbClr val="FFFF00"/>
            </a:solidFill>
            <a:ln w="0">
              <a:solidFill>
                <a:srgbClr val="4B595B"/>
              </a:solidFill>
              <a:miter lim="800000"/>
              <a:headEnd/>
              <a:tailEnd/>
            </a:ln>
          </p:spPr>
          <p:txBody>
            <a:bodyPr vert="horz" wrap="none" lIns="0" tIns="0" rIns="0" bIns="0" numCol="1" anchor="ctr" anchorCtr="0" compatLnSpc="1">
              <a:prstTxWarp prst="textNoShape">
                <a:avLst/>
              </a:prstTxWarp>
            </a:bodyPr>
            <a:lstStyle/>
            <a:p>
              <a:endParaRPr lang="en-US"/>
            </a:p>
          </p:txBody>
        </p:sp>
        <p:sp>
          <p:nvSpPr>
            <p:cNvPr id="6" name="_s336907">
              <a:extLst>
                <a:ext uri="{FF2B5EF4-FFF2-40B4-BE49-F238E27FC236}">
                  <a16:creationId xmlns:a16="http://schemas.microsoft.com/office/drawing/2014/main" xmlns="" id="{8B34C7EE-53AB-4601-91A8-CBAC33B60014}"/>
                </a:ext>
              </a:extLst>
            </p:cNvPr>
            <p:cNvSpPr>
              <a:spLocks noChangeArrowheads="1"/>
            </p:cNvSpPr>
            <p:nvPr/>
          </p:nvSpPr>
          <p:spPr bwMode="auto">
            <a:xfrm>
              <a:off x="4128" y="960"/>
              <a:ext cx="870" cy="720"/>
            </a:xfrm>
            <a:prstGeom prst="rect">
              <a:avLst/>
            </a:prstGeom>
            <a:solidFill>
              <a:srgbClr val="0000FF"/>
            </a:solidFill>
            <a:ln w="9525">
              <a:solidFill>
                <a:schemeClr val="accent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25000"/>
                </a:spcBef>
                <a:spcAft>
                  <a:spcPct val="0"/>
                </a:spcAft>
                <a:buClrTx/>
                <a:buSzTx/>
                <a:buFontTx/>
                <a:buNone/>
                <a:tabLst/>
              </a:pPr>
              <a:endParaRPr kumimoji="0" lang="en-US" altLang="en-US" sz="14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7" name="_s336908">
              <a:extLst>
                <a:ext uri="{FF2B5EF4-FFF2-40B4-BE49-F238E27FC236}">
                  <a16:creationId xmlns:a16="http://schemas.microsoft.com/office/drawing/2014/main" xmlns="" id="{FAB81A69-A098-442D-BB1D-5AF6987478D5}"/>
                </a:ext>
              </a:extLst>
            </p:cNvPr>
            <p:cNvSpPr>
              <a:spLocks noChangeArrowheads="1"/>
            </p:cNvSpPr>
            <p:nvPr/>
          </p:nvSpPr>
          <p:spPr bwMode="auto">
            <a:xfrm>
              <a:off x="1680" y="1104"/>
              <a:ext cx="912" cy="672"/>
            </a:xfrm>
            <a:prstGeom prst="rect">
              <a:avLst/>
            </a:prstGeom>
            <a:solidFill>
              <a:srgbClr val="0000FF"/>
            </a:solidFill>
            <a:ln w="9525">
              <a:solidFill>
                <a:schemeClr val="accent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3. LÃNH ĐẠO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PHÁT TRIỂN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ĐỘI NGŨ </a:t>
              </a:r>
            </a:p>
          </p:txBody>
        </p:sp>
        <p:sp>
          <p:nvSpPr>
            <p:cNvPr id="8" name="_s146442">
              <a:extLst>
                <a:ext uri="{FF2B5EF4-FFF2-40B4-BE49-F238E27FC236}">
                  <a16:creationId xmlns:a16="http://schemas.microsoft.com/office/drawing/2014/main" xmlns="" id="{D67A2CBA-ABC6-4C5E-A0EC-4C25DEBF344C}"/>
                </a:ext>
              </a:extLst>
            </p:cNvPr>
            <p:cNvSpPr>
              <a:spLocks noChangeArrowheads="1"/>
            </p:cNvSpPr>
            <p:nvPr/>
          </p:nvSpPr>
          <p:spPr bwMode="auto">
            <a:xfrm>
              <a:off x="4128" y="960"/>
              <a:ext cx="870" cy="768"/>
            </a:xfrm>
            <a:prstGeom prst="rect">
              <a:avLst/>
            </a:prstGeom>
            <a:solidFill>
              <a:srgbClr val="0000FF"/>
            </a:solidFill>
            <a:ln w="9525">
              <a:solidFill>
                <a:schemeClr val="accent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25000"/>
                </a:spcBef>
                <a:spcAft>
                  <a:spcPct val="0"/>
                </a:spcAft>
                <a:buClrTx/>
                <a:buSzTx/>
                <a:buFontTx/>
                <a:buNone/>
                <a:tabLst/>
              </a:pPr>
              <a:r>
                <a:rPr kumimoji="0" lang="en-US" altLang="en-US" sz="2000" b="1" i="0" u="none" strike="noStrike" cap="none" normalizeH="0" baseline="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CÁC TRƯỜNG </a:t>
              </a:r>
            </a:p>
            <a:p>
              <a:pPr marL="0" marR="0" lvl="0" indent="0" algn="ctr" defTabSz="914400" rtl="0" eaLnBrk="0" fontAlgn="base" latinLnBrk="0" hangingPunct="0">
                <a:lnSpc>
                  <a:spcPct val="100000"/>
                </a:lnSpc>
                <a:spcBef>
                  <a:spcPct val="25000"/>
                </a:spcBef>
                <a:spcAft>
                  <a:spcPct val="0"/>
                </a:spcAft>
                <a:buClrTx/>
                <a:buSzTx/>
                <a:buFontTx/>
                <a:buNone/>
                <a:tabLst/>
              </a:pPr>
              <a:r>
                <a:rPr kumimoji="0" lang="en-US" altLang="en-US" sz="2000" b="1" i="0" u="none" strike="noStrike" cap="none" normalizeH="0" baseline="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TIỂU HỌC</a:t>
              </a:r>
            </a:p>
          </p:txBody>
        </p:sp>
      </p:grpSp>
      <p:sp>
        <p:nvSpPr>
          <p:cNvPr id="336910" name="AutoShape 14">
            <a:extLst>
              <a:ext uri="{FF2B5EF4-FFF2-40B4-BE49-F238E27FC236}">
                <a16:creationId xmlns:a16="http://schemas.microsoft.com/office/drawing/2014/main" xmlns="" id="{11569822-4E95-4022-A1AA-30D0B4F84AB5}"/>
              </a:ext>
            </a:extLst>
          </p:cNvPr>
          <p:cNvSpPr>
            <a:spLocks noChangeArrowheads="1"/>
          </p:cNvSpPr>
          <p:nvPr/>
        </p:nvSpPr>
        <p:spPr bwMode="auto">
          <a:xfrm>
            <a:off x="2641600" y="5181600"/>
            <a:ext cx="8026400" cy="1447800"/>
          </a:xfrm>
          <a:prstGeom prst="upArrowCallout">
            <a:avLst>
              <a:gd name="adj1" fmla="val 138596"/>
              <a:gd name="adj2" fmla="val 138596"/>
              <a:gd name="adj3" fmla="val 16667"/>
              <a:gd name="adj4" fmla="val 66667"/>
            </a:avLst>
          </a:prstGeom>
          <a:gradFill rotWithShape="1">
            <a:gsLst>
              <a:gs pos="0">
                <a:srgbClr val="FF0000"/>
              </a:gs>
              <a:gs pos="100000">
                <a:srgbClr val="FF0000">
                  <a:gamma/>
                  <a:shade val="46275"/>
                  <a:invGamma/>
                </a:srgbClr>
              </a:gs>
            </a:gsLst>
            <a:path path="rect">
              <a:fillToRect l="50000" t="50000" r="50000" b="50000"/>
            </a:path>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eaLnBrk="0" hangingPunct="0">
              <a:defRPr>
                <a:solidFill>
                  <a:schemeClr val="tx1"/>
                </a:solidFill>
                <a:latin typeface="Trebuchet MS" panose="020B0603020202020204" pitchFamily="34" charset="0"/>
                <a:cs typeface="Arial" panose="020B0604020202020204" pitchFamily="34" charset="0"/>
              </a:defRPr>
            </a:lvl1pPr>
            <a:lvl2pPr marL="914400" indent="-457200" eaLnBrk="0" hangingPunct="0">
              <a:defRPr>
                <a:solidFill>
                  <a:schemeClr val="tx1"/>
                </a:solidFill>
                <a:latin typeface="Trebuchet MS" panose="020B0603020202020204" pitchFamily="34" charset="0"/>
                <a:cs typeface="Arial" panose="020B0604020202020204" pitchFamily="34" charset="0"/>
              </a:defRPr>
            </a:lvl2pPr>
            <a:lvl3pPr marL="1371600" indent="-457200" eaLnBrk="0" hangingPunct="0">
              <a:defRPr>
                <a:solidFill>
                  <a:schemeClr val="tx1"/>
                </a:solidFill>
                <a:latin typeface="Trebuchet MS" panose="020B0603020202020204" pitchFamily="34" charset="0"/>
                <a:cs typeface="Arial" panose="020B0604020202020204" pitchFamily="34" charset="0"/>
              </a:defRPr>
            </a:lvl3pPr>
            <a:lvl4pPr marL="1828800" indent="-457200" eaLnBrk="0" hangingPunct="0">
              <a:defRPr>
                <a:solidFill>
                  <a:schemeClr val="tx1"/>
                </a:solidFill>
                <a:latin typeface="Trebuchet MS" panose="020B0603020202020204" pitchFamily="34" charset="0"/>
                <a:cs typeface="Arial" panose="020B0604020202020204" pitchFamily="34" charset="0"/>
              </a:defRPr>
            </a:lvl4pPr>
            <a:lvl5pPr marL="2286000" indent="-457200" eaLnBrk="0" hangingPunct="0">
              <a:defRPr>
                <a:solidFill>
                  <a:schemeClr val="tx1"/>
                </a:solidFill>
                <a:latin typeface="Trebuchet MS" panose="020B0603020202020204" pitchFamily="34" charset="0"/>
                <a:cs typeface="Arial" panose="020B0604020202020204" pitchFamily="34" charset="0"/>
              </a:defRPr>
            </a:lvl5pPr>
            <a:lvl6pPr marL="27432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32004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6576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41148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1600" b="1">
                <a:solidFill>
                  <a:srgbClr val="FFFF00"/>
                </a:solidFill>
                <a:effectLst>
                  <a:outerShdw blurRad="38100" dist="38100" dir="2700000" algn="tl">
                    <a:srgbClr val="000000"/>
                  </a:outerShdw>
                </a:effectLst>
                <a:latin typeface="Arial" panose="020B0604020202020204" pitchFamily="34" charset="0"/>
              </a:rPr>
              <a:t>QYẾT TÂM THỰC HIỆN HIỆU QỦA  CHƯƠNG TRÌNH GIÁO DỤC</a:t>
            </a:r>
          </a:p>
          <a:p>
            <a:pPr algn="ctr" eaLnBrk="1" hangingPunct="1"/>
            <a:r>
              <a:rPr lang="en-US" altLang="en-US" sz="1600" b="1">
                <a:solidFill>
                  <a:srgbClr val="FFFF00"/>
                </a:solidFill>
                <a:effectLst>
                  <a:outerShdw blurRad="38100" dist="38100" dir="2700000" algn="tl">
                    <a:srgbClr val="000000"/>
                  </a:outerShdw>
                </a:effectLst>
                <a:latin typeface="Arial" panose="020B0604020202020204" pitchFamily="34" charset="0"/>
              </a:rPr>
              <a:t>PHỔ THÔNG MỚI Ở CẤP TIỂU HỌC</a:t>
            </a:r>
          </a:p>
        </p:txBody>
      </p:sp>
      <p:pic>
        <p:nvPicPr>
          <p:cNvPr id="336911" name="Picture 15">
            <a:extLst>
              <a:ext uri="{FF2B5EF4-FFF2-40B4-BE49-F238E27FC236}">
                <a16:creationId xmlns:a16="http://schemas.microsoft.com/office/drawing/2014/main" xmlns="" id="{F6EB5DC4-A1F8-4BAB-B889-ED084464189C}"/>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50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912" name="_s146442">
            <a:extLst>
              <a:ext uri="{FF2B5EF4-FFF2-40B4-BE49-F238E27FC236}">
                <a16:creationId xmlns:a16="http://schemas.microsoft.com/office/drawing/2014/main" xmlns="" id="{62048436-3B73-4E0D-A790-4B87C048857B}"/>
              </a:ext>
            </a:extLst>
          </p:cNvPr>
          <p:cNvSpPr>
            <a:spLocks noChangeArrowheads="1"/>
          </p:cNvSpPr>
          <p:nvPr/>
        </p:nvSpPr>
        <p:spPr bwMode="auto">
          <a:xfrm>
            <a:off x="5689600" y="3962400"/>
            <a:ext cx="2133600" cy="1143000"/>
          </a:xfrm>
          <a:prstGeom prst="rect">
            <a:avLst/>
          </a:prstGeom>
          <a:solidFill>
            <a:srgbClr val="0000FF"/>
          </a:solidFill>
          <a:ln w="9525">
            <a:solidFill>
              <a:schemeClr val="accent1"/>
            </a:solidFill>
            <a:miter lim="800000"/>
            <a:headEnd/>
            <a:tailEnd/>
          </a:ln>
        </p:spPr>
        <p:txBody>
          <a:bodyPr wrap="none" lIns="0" tIns="0" rIns="0" bIns="0" anchor="ctr"/>
          <a:lstStyle/>
          <a:p>
            <a:pPr algn="ctr" eaLnBrk="0" hangingPunct="0">
              <a:spcBef>
                <a:spcPct val="25000"/>
              </a:spcBef>
            </a:pPr>
            <a:r>
              <a:rPr lang="en-US" altLang="en-US" sz="2000" b="1">
                <a:solidFill>
                  <a:schemeClr val="bg1"/>
                </a:solidFill>
                <a:effectLst>
                  <a:outerShdw blurRad="38100" dist="38100" dir="2700000" algn="tl">
                    <a:srgbClr val="000000"/>
                  </a:outerShdw>
                </a:effectLst>
                <a:latin typeface="Arial" panose="020B0604020202020204" pitchFamily="34" charset="0"/>
              </a:rPr>
              <a:t>BỘ GIÁO DỤC </a:t>
            </a:r>
          </a:p>
          <a:p>
            <a:pPr algn="ctr" eaLnBrk="0" hangingPunct="0">
              <a:spcBef>
                <a:spcPct val="25000"/>
              </a:spcBef>
            </a:pPr>
            <a:r>
              <a:rPr lang="en-US" altLang="en-US" sz="2000" b="1">
                <a:solidFill>
                  <a:schemeClr val="bg1"/>
                </a:solidFill>
                <a:effectLst>
                  <a:outerShdw blurRad="38100" dist="38100" dir="2700000" algn="tl">
                    <a:srgbClr val="000000"/>
                  </a:outerShdw>
                </a:effectLst>
                <a:latin typeface="Arial" panose="020B0604020202020204" pitchFamily="34" charset="0"/>
              </a:rPr>
              <a:t>ĐÀO TẠO</a:t>
            </a:r>
          </a:p>
        </p:txBody>
      </p:sp>
      <p:sp>
        <p:nvSpPr>
          <p:cNvPr id="336913" name="Line 17">
            <a:extLst>
              <a:ext uri="{FF2B5EF4-FFF2-40B4-BE49-F238E27FC236}">
                <a16:creationId xmlns:a16="http://schemas.microsoft.com/office/drawing/2014/main" xmlns="" id="{D8D6F328-C477-4BD2-B60B-A976142039D1}"/>
              </a:ext>
            </a:extLst>
          </p:cNvPr>
          <p:cNvSpPr>
            <a:spLocks noChangeShapeType="1"/>
          </p:cNvSpPr>
          <p:nvPr/>
        </p:nvSpPr>
        <p:spPr bwMode="auto">
          <a:xfrm flipH="1" flipV="1">
            <a:off x="3962400" y="3429000"/>
            <a:ext cx="914400" cy="8382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14" name="_s146444">
            <a:extLst>
              <a:ext uri="{FF2B5EF4-FFF2-40B4-BE49-F238E27FC236}">
                <a16:creationId xmlns:a16="http://schemas.microsoft.com/office/drawing/2014/main" xmlns="" id="{8E3C3168-2522-4908-B260-90A9A497F9B9}"/>
              </a:ext>
            </a:extLst>
          </p:cNvPr>
          <p:cNvSpPr>
            <a:spLocks noChangeArrowheads="1"/>
          </p:cNvSpPr>
          <p:nvPr/>
        </p:nvSpPr>
        <p:spPr bwMode="auto">
          <a:xfrm>
            <a:off x="3048000" y="1600200"/>
            <a:ext cx="1930400" cy="1066800"/>
          </a:xfrm>
          <a:prstGeom prst="rect">
            <a:avLst/>
          </a:prstGeom>
          <a:solidFill>
            <a:srgbClr val="0000FF"/>
          </a:solidFill>
          <a:ln w="9525">
            <a:solidFill>
              <a:schemeClr val="accent1"/>
            </a:solidFill>
            <a:miter lim="800000"/>
            <a:headEnd/>
            <a:tailEnd/>
          </a:ln>
        </p:spPr>
        <p:txBody>
          <a:bodyPr wrap="none" lIns="0" tIns="0" rIns="0" bIns="0" anchor="ctr"/>
          <a:lstStyle/>
          <a:p>
            <a:pPr algn="ctr" eaLnBrk="0" hangingPunct="0">
              <a:spcBef>
                <a:spcPct val="20000"/>
              </a:spcBef>
            </a:pPr>
            <a:r>
              <a:rPr lang="en-US" altLang="en-US" sz="2000" b="1">
                <a:solidFill>
                  <a:schemeClr val="bg1"/>
                </a:solidFill>
                <a:effectLst>
                  <a:outerShdw blurRad="38100" dist="38100" dir="2700000" algn="tl">
                    <a:srgbClr val="000000"/>
                  </a:outerShdw>
                </a:effectLst>
                <a:latin typeface="Arial" panose="020B0604020202020204" pitchFamily="34" charset="0"/>
              </a:rPr>
              <a:t>SỞ, PHÒNG </a:t>
            </a:r>
          </a:p>
          <a:p>
            <a:pPr algn="ctr" eaLnBrk="0" hangingPunct="0">
              <a:spcBef>
                <a:spcPct val="20000"/>
              </a:spcBef>
            </a:pPr>
            <a:r>
              <a:rPr lang="en-US" altLang="en-US" sz="2000" b="1">
                <a:solidFill>
                  <a:schemeClr val="bg1"/>
                </a:solidFill>
                <a:effectLst>
                  <a:outerShdw blurRad="38100" dist="38100" dir="2700000" algn="tl">
                    <a:srgbClr val="000000"/>
                  </a:outerShdw>
                </a:effectLst>
                <a:latin typeface="Arial" panose="020B0604020202020204" pitchFamily="34" charset="0"/>
              </a:rPr>
              <a:t>GIÁO DỤC</a:t>
            </a:r>
          </a:p>
          <a:p>
            <a:pPr algn="ctr" eaLnBrk="0" hangingPunct="0">
              <a:spcBef>
                <a:spcPct val="20000"/>
              </a:spcBef>
            </a:pPr>
            <a:r>
              <a:rPr lang="en-US" altLang="en-US" sz="2000" b="1">
                <a:solidFill>
                  <a:schemeClr val="bg1"/>
                </a:solidFill>
                <a:effectLst>
                  <a:outerShdw blurRad="38100" dist="38100" dir="2700000" algn="tl">
                    <a:srgbClr val="000000"/>
                  </a:outerShdw>
                </a:effectLst>
                <a:latin typeface="Arial" panose="020B0604020202020204" pitchFamily="34" charset="0"/>
              </a:rPr>
              <a:t>ĐÀO TẠO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36901"/>
                                        </p:tgtEl>
                                        <p:attrNameLst>
                                          <p:attrName>style.visibility</p:attrName>
                                        </p:attrNameLst>
                                      </p:cBhvr>
                                      <p:to>
                                        <p:strVal val="visible"/>
                                      </p:to>
                                    </p:set>
                                    <p:animEffect transition="in" filter="wedge">
                                      <p:cBhvr>
                                        <p:cTn id="7" dur="2000"/>
                                        <p:tgtEl>
                                          <p:spTgt spid="3369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6910"/>
                                        </p:tgtEl>
                                        <p:attrNameLst>
                                          <p:attrName>style.visibility</p:attrName>
                                        </p:attrNameLst>
                                      </p:cBhvr>
                                      <p:to>
                                        <p:strVal val="visible"/>
                                      </p:to>
                                    </p:set>
                                    <p:animEffect transition="in" filter="box(in)">
                                      <p:cBhvr>
                                        <p:cTn id="12" dur="500"/>
                                        <p:tgtEl>
                                          <p:spTgt spid="3369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36912"/>
                                        </p:tgtEl>
                                        <p:attrNameLst>
                                          <p:attrName>style.visibility</p:attrName>
                                        </p:attrNameLst>
                                      </p:cBhvr>
                                      <p:to>
                                        <p:strVal val="visible"/>
                                      </p:to>
                                    </p:set>
                                    <p:animEffect transition="in" filter="box(in)">
                                      <p:cBhvr>
                                        <p:cTn id="17" dur="500"/>
                                        <p:tgtEl>
                                          <p:spTgt spid="3369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36913"/>
                                        </p:tgtEl>
                                        <p:attrNameLst>
                                          <p:attrName>style.visibility</p:attrName>
                                        </p:attrNameLst>
                                      </p:cBhvr>
                                      <p:to>
                                        <p:strVal val="visible"/>
                                      </p:to>
                                    </p:set>
                                    <p:animEffect transition="in" filter="box(in)">
                                      <p:cBhvr>
                                        <p:cTn id="22" dur="500"/>
                                        <p:tgtEl>
                                          <p:spTgt spid="3369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36899"/>
                                        </p:tgtEl>
                                        <p:attrNameLst>
                                          <p:attrName>style.visibility</p:attrName>
                                        </p:attrNameLst>
                                      </p:cBhvr>
                                      <p:to>
                                        <p:strVal val="visible"/>
                                      </p:to>
                                    </p:set>
                                    <p:animEffect transition="in" filter="box(in)">
                                      <p:cBhvr>
                                        <p:cTn id="27" dur="500"/>
                                        <p:tgtEl>
                                          <p:spTgt spid="3368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36914"/>
                                        </p:tgtEl>
                                        <p:attrNameLst>
                                          <p:attrName>style.visibility</p:attrName>
                                        </p:attrNameLst>
                                      </p:cBhvr>
                                      <p:to>
                                        <p:strVal val="visible"/>
                                      </p:to>
                                    </p:set>
                                    <p:animEffect transition="in" filter="box(in)">
                                      <p:cBhvr>
                                        <p:cTn id="32" dur="500"/>
                                        <p:tgtEl>
                                          <p:spTgt spid="3369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336900"/>
                                        </p:tgtEl>
                                        <p:attrNameLst>
                                          <p:attrName>style.visibility</p:attrName>
                                        </p:attrNameLst>
                                      </p:cBhvr>
                                      <p:to>
                                        <p:strVal val="visible"/>
                                      </p:to>
                                    </p:set>
                                    <p:animEffect transition="in" filter="box(in)">
                                      <p:cBhvr>
                                        <p:cTn id="37" dur="500"/>
                                        <p:tgtEl>
                                          <p:spTgt spid="33690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ox(in)">
                                      <p:cBhvr>
                                        <p:cTn id="42" dur="500"/>
                                        <p:tgtEl>
                                          <p:spTgt spid="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nodeType="clickEffect">
                                  <p:stCondLst>
                                    <p:cond delay="0"/>
                                  </p:stCondLst>
                                  <p:childTnLst>
                                    <p:set>
                                      <p:cBhvr>
                                        <p:cTn id="46" dur="1" fill="hold">
                                          <p:stCondLst>
                                            <p:cond delay="0"/>
                                          </p:stCondLst>
                                        </p:cTn>
                                        <p:tgtEl>
                                          <p:spTgt spid="336898"/>
                                        </p:tgtEl>
                                        <p:attrNameLst>
                                          <p:attrName>style.visibility</p:attrName>
                                        </p:attrNameLst>
                                      </p:cBhvr>
                                      <p:to>
                                        <p:strVal val="visible"/>
                                      </p:to>
                                    </p:set>
                                    <p:animEffect transition="in" filter="diamond(in)">
                                      <p:cBhvr>
                                        <p:cTn id="47" dur="2000"/>
                                        <p:tgtEl>
                                          <p:spTgt spid="336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1" grpId="0"/>
      <p:bldP spid="336910" grpId="0" animBg="1"/>
      <p:bldP spid="3369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xmlns="" id="{5557E7A4-2CBB-45AB-ADF1-5AC8656F5849}"/>
              </a:ext>
            </a:extLst>
          </p:cNvPr>
          <p:cNvSpPr>
            <a:spLocks noGrp="1"/>
          </p:cNvSpPr>
          <p:nvPr>
            <p:ph type="dt" sz="half" idx="10"/>
          </p:nvPr>
        </p:nvSpPr>
        <p:spPr/>
        <p:txBody>
          <a:bodyPr/>
          <a:lstStyle/>
          <a:p>
            <a:pPr>
              <a:defRPr/>
            </a:pPr>
            <a:fld id="{8763B2D9-1CEA-471B-8B13-F0965AB90085}" type="datetime1">
              <a:rPr lang="en-US"/>
              <a:pPr>
                <a:defRPr/>
              </a:pPr>
              <a:t>3/25/2020</a:t>
            </a:fld>
            <a:endParaRPr lang="en-US"/>
          </a:p>
        </p:txBody>
      </p:sp>
      <p:graphicFrame>
        <p:nvGraphicFramePr>
          <p:cNvPr id="233500" name="Group 28">
            <a:extLst>
              <a:ext uri="{FF2B5EF4-FFF2-40B4-BE49-F238E27FC236}">
                <a16:creationId xmlns:a16="http://schemas.microsoft.com/office/drawing/2014/main" xmlns="" id="{8DC94A0C-567E-417A-971A-05577FFBA1FC}"/>
              </a:ext>
            </a:extLst>
          </p:cNvPr>
          <p:cNvGraphicFramePr>
            <a:graphicFrameLocks noGrp="1"/>
          </p:cNvGraphicFramePr>
          <p:nvPr>
            <p:ph/>
          </p:nvPr>
        </p:nvGraphicFramePr>
        <p:xfrm>
          <a:off x="677863" y="1049338"/>
          <a:ext cx="10901362" cy="5432425"/>
        </p:xfrm>
        <a:graphic>
          <a:graphicData uri="http://schemas.openxmlformats.org/drawingml/2006/table">
            <a:tbl>
              <a:tblPr/>
              <a:tblGrid>
                <a:gridCol w="2557462">
                  <a:extLst>
                    <a:ext uri="{9D8B030D-6E8A-4147-A177-3AD203B41FA5}">
                      <a16:colId xmlns:a16="http://schemas.microsoft.com/office/drawing/2014/main" xmlns="" val="3535055658"/>
                    </a:ext>
                  </a:extLst>
                </a:gridCol>
                <a:gridCol w="8343900">
                  <a:extLst>
                    <a:ext uri="{9D8B030D-6E8A-4147-A177-3AD203B41FA5}">
                      <a16:colId xmlns:a16="http://schemas.microsoft.com/office/drawing/2014/main" xmlns="" val="2043175058"/>
                    </a:ext>
                  </a:extLst>
                </a:gridCol>
              </a:tblGrid>
              <a:tr h="5432425">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Unicode MS" panose="020B0604020202020204" pitchFamily="34" charset="-128"/>
                          <a:ea typeface="Calibri" panose="020F0502020204030204" pitchFamily="34" charset="0"/>
                          <a:cs typeface="Times New Roman" panose="02020603050405020304" pitchFamily="18" charset="0"/>
                        </a:rPr>
                        <a:t>Cơ sở vật chất </a:t>
                      </a:r>
                    </a:p>
                    <a:p>
                      <a:pPr marL="342900" marR="0" lvl="0" indent="-342900" algn="just" defTabSz="4572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Unicode MS" panose="020B0604020202020204" pitchFamily="34" charset="-128"/>
                          <a:ea typeface="Calibri" panose="020F0502020204030204" pitchFamily="34" charset="0"/>
                          <a:cs typeface="Times New Roman" panose="02020603050405020304" pitchFamily="18" charset="0"/>
                        </a:rPr>
                        <a:t>được quan tâm và đầu tư xây dựng, cơ bản đáp ứng được nhu cầu học tập của trẻ trong độ tuổi và thực hiện đổi mới giáo dục ở cấp tiểu học.</a:t>
                      </a:r>
                      <a:r>
                        <a:rPr kumimoji="0" lang="en-US" altLang="en-US" sz="2400" b="1" i="0" u="none" strike="noStrike" cap="none" normalizeH="0" baseline="0">
                          <a:ln>
                            <a:noFill/>
                          </a:ln>
                          <a:solidFill>
                            <a:srgbClr val="FF3300"/>
                          </a:solidFill>
                          <a:effectLst/>
                          <a:latin typeface="Arial Unicode MS" panose="020B0604020202020204" pitchFamily="34" charset="-128"/>
                          <a:ea typeface="Calibri" panose="020F0502020204030204" pitchFamily="34" charset="0"/>
                          <a:cs typeface="Times New Roman" panose="02020603050405020304" pitchFamily="18" charset="0"/>
                        </a:rPr>
                        <a:t>  </a:t>
                      </a:r>
                      <a:endParaRPr kumimoji="0" lang="en-GB" altLang="en-US" sz="2400" b="1" i="0" u="none" strike="noStrike" cap="none" normalizeH="0" baseline="0">
                        <a:ln>
                          <a:noFill/>
                        </a:ln>
                        <a:solidFill>
                          <a:srgbClr val="FF3300"/>
                        </a:solidFill>
                        <a:effectLst/>
                        <a:latin typeface="Arial Unicode MS" panose="020B0604020202020204" pitchFamily="34" charset="-128"/>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000" b="0" i="0" u="none" strike="noStrike" cap="none" normalizeH="0" baseline="0">
                          <a:ln>
                            <a:noFill/>
                          </a:ln>
                          <a:solidFill>
                            <a:srgbClr val="404040"/>
                          </a:solidFill>
                          <a:effectLst/>
                          <a:latin typeface="Arial" panose="020B0604020202020204" pitchFamily="34" charset="0"/>
                        </a:rPr>
                        <a:t>-</a:t>
                      </a:r>
                      <a:r>
                        <a:rPr kumimoji="0" lang="vi-VN" altLang="en-US" sz="2000" b="0" i="0" u="none" strike="noStrike" cap="none" normalizeH="0" baseline="0">
                          <a:ln>
                            <a:noFill/>
                          </a:ln>
                          <a:solidFill>
                            <a:srgbClr val="404040"/>
                          </a:solidFill>
                          <a:effectLst/>
                          <a:latin typeface="Arial" panose="020B0604020202020204" pitchFamily="34" charset="0"/>
                        </a:rPr>
                        <a:t>To</a:t>
                      </a:r>
                      <a:r>
                        <a:rPr kumimoji="0" lang="vi-VN" altLang="en-US" sz="2000" b="0" i="0" u="none" strike="noStrike" cap="none" normalizeH="0" baseline="0">
                          <a:ln>
                            <a:noFill/>
                          </a:ln>
                          <a:solidFill>
                            <a:srgbClr val="404040"/>
                          </a:solidFill>
                          <a:effectLst/>
                          <a:latin typeface="Trebuchet MS" panose="020B0603020202020204" pitchFamily="34" charset="0"/>
                        </a:rPr>
                        <a:t>à</a:t>
                      </a:r>
                      <a:r>
                        <a:rPr kumimoji="0" lang="vi-VN" altLang="en-US" sz="2000" b="0" i="0" u="none" strike="noStrike" cap="none" normalizeH="0" baseline="0">
                          <a:ln>
                            <a:noFill/>
                          </a:ln>
                          <a:solidFill>
                            <a:srgbClr val="404040"/>
                          </a:solidFill>
                          <a:effectLst/>
                          <a:latin typeface="Arial" panose="020B0604020202020204" pitchFamily="34" charset="0"/>
                        </a:rPr>
                        <a:t>n quốc hiện </a:t>
                      </a:r>
                      <a:r>
                        <a:rPr kumimoji="0" lang="vi-VN" altLang="en-US" sz="2000" b="1" i="0" u="none" strike="noStrike" cap="none" normalizeH="0" baseline="0">
                          <a:ln>
                            <a:noFill/>
                          </a:ln>
                          <a:solidFill>
                            <a:srgbClr val="404040"/>
                          </a:solidFill>
                          <a:effectLst/>
                          <a:latin typeface="Arial" panose="020B0604020202020204" pitchFamily="34" charset="0"/>
                        </a:rPr>
                        <a:t>c</a:t>
                      </a:r>
                      <a:r>
                        <a:rPr kumimoji="0" lang="vi-VN" altLang="en-US" sz="2000" b="1" i="0" u="none" strike="noStrike" cap="none" normalizeH="0" baseline="0">
                          <a:ln>
                            <a:noFill/>
                          </a:ln>
                          <a:solidFill>
                            <a:srgbClr val="404040"/>
                          </a:solidFill>
                          <a:effectLst/>
                          <a:latin typeface="Trebuchet MS" panose="020B0603020202020204" pitchFamily="34" charset="0"/>
                        </a:rPr>
                        <a:t>ó</a:t>
                      </a:r>
                      <a:r>
                        <a:rPr kumimoji="0" lang="vi-VN" altLang="en-US" sz="2000" b="1" i="0" u="none" strike="noStrike" cap="none" normalizeH="0" baseline="0">
                          <a:ln>
                            <a:noFill/>
                          </a:ln>
                          <a:solidFill>
                            <a:srgbClr val="404040"/>
                          </a:solidFill>
                          <a:effectLst/>
                          <a:latin typeface="Arial" panose="020B0604020202020204" pitchFamily="34" charset="0"/>
                        </a:rPr>
                        <a:t> 13.995</a:t>
                      </a:r>
                      <a:r>
                        <a:rPr kumimoji="0" lang="vi-VN" altLang="en-US" sz="2000" b="0" i="0" u="none" strike="noStrike" cap="none" normalizeH="0" baseline="0">
                          <a:ln>
                            <a:noFill/>
                          </a:ln>
                          <a:solidFill>
                            <a:srgbClr val="404040"/>
                          </a:solidFill>
                          <a:effectLst/>
                          <a:latin typeface="Arial" panose="020B0604020202020204" pitchFamily="34" charset="0"/>
                        </a:rPr>
                        <a:t> trường tiểu học (với </a:t>
                      </a:r>
                      <a:r>
                        <a:rPr kumimoji="0" lang="vi-VN" altLang="en-US" sz="2000" b="1" i="0" u="none" strike="noStrike" cap="none" normalizeH="0" baseline="0">
                          <a:ln>
                            <a:noFill/>
                          </a:ln>
                          <a:solidFill>
                            <a:srgbClr val="404040"/>
                          </a:solidFill>
                          <a:effectLst/>
                          <a:latin typeface="Arial" panose="020B0604020202020204" pitchFamily="34" charset="0"/>
                        </a:rPr>
                        <a:t>17.609</a:t>
                      </a:r>
                      <a:r>
                        <a:rPr kumimoji="0" lang="vi-VN" altLang="en-US" sz="2000" b="0" i="0" u="none" strike="noStrike" cap="none" normalizeH="0" baseline="0">
                          <a:ln>
                            <a:noFill/>
                          </a:ln>
                          <a:solidFill>
                            <a:srgbClr val="404040"/>
                          </a:solidFill>
                          <a:effectLst/>
                          <a:latin typeface="Arial" panose="020B0604020202020204" pitchFamily="34" charset="0"/>
                        </a:rPr>
                        <a:t> điểm trường), trong đ</a:t>
                      </a:r>
                      <a:r>
                        <a:rPr kumimoji="0" lang="vi-VN" altLang="en-US" sz="2000" b="0" i="0" u="none" strike="noStrike" cap="none" normalizeH="0" baseline="0">
                          <a:ln>
                            <a:noFill/>
                          </a:ln>
                          <a:solidFill>
                            <a:srgbClr val="404040"/>
                          </a:solidFill>
                          <a:effectLst/>
                          <a:latin typeface="Trebuchet MS" panose="020B0603020202020204" pitchFamily="34" charset="0"/>
                        </a:rPr>
                        <a:t>ó</a:t>
                      </a:r>
                      <a:r>
                        <a:rPr kumimoji="0" lang="vi-VN" altLang="en-US" sz="2000" b="0" i="0" u="none" strike="noStrike" cap="none" normalizeH="0" baseline="0">
                          <a:ln>
                            <a:noFill/>
                          </a:ln>
                          <a:solidFill>
                            <a:srgbClr val="404040"/>
                          </a:solidFill>
                          <a:effectLst/>
                          <a:latin typeface="Arial" panose="020B0604020202020204" pitchFamily="34" charset="0"/>
                        </a:rPr>
                        <a:t> số trường tiểu học công lập l</a:t>
                      </a:r>
                      <a:r>
                        <a:rPr kumimoji="0" lang="vi-VN" altLang="en-US" sz="2000" b="0" i="0" u="none" strike="noStrike" cap="none" normalizeH="0" baseline="0">
                          <a:ln>
                            <a:noFill/>
                          </a:ln>
                          <a:solidFill>
                            <a:srgbClr val="404040"/>
                          </a:solidFill>
                          <a:effectLst/>
                          <a:latin typeface="Trebuchet MS" panose="020B0603020202020204" pitchFamily="34" charset="0"/>
                        </a:rPr>
                        <a:t>à</a:t>
                      </a:r>
                      <a:r>
                        <a:rPr kumimoji="0" lang="vi-VN" altLang="en-US" sz="2000" b="0" i="0" u="none" strike="noStrike" cap="none" normalizeH="0" baseline="0">
                          <a:ln>
                            <a:noFill/>
                          </a:ln>
                          <a:solidFill>
                            <a:srgbClr val="404040"/>
                          </a:solidFill>
                          <a:effectLst/>
                          <a:latin typeface="Arial" panose="020B0604020202020204" pitchFamily="34" charset="0"/>
                        </a:rPr>
                        <a:t> 13.735 v</a:t>
                      </a:r>
                      <a:r>
                        <a:rPr kumimoji="0" lang="vi-VN" altLang="en-US" sz="2000" b="0" i="0" u="none" strike="noStrike" cap="none" normalizeH="0" baseline="0">
                          <a:ln>
                            <a:noFill/>
                          </a:ln>
                          <a:solidFill>
                            <a:srgbClr val="404040"/>
                          </a:solidFill>
                          <a:effectLst/>
                          <a:latin typeface="Trebuchet MS" panose="020B0603020202020204" pitchFamily="34" charset="0"/>
                        </a:rPr>
                        <a:t>à</a:t>
                      </a:r>
                      <a:r>
                        <a:rPr kumimoji="0" lang="vi-VN" altLang="en-US" sz="2000" b="0" i="0" u="none" strike="noStrike" cap="none" normalizeH="0" baseline="0">
                          <a:ln>
                            <a:noFill/>
                          </a:ln>
                          <a:solidFill>
                            <a:srgbClr val="404040"/>
                          </a:solidFill>
                          <a:effectLst/>
                          <a:latin typeface="Arial" panose="020B0604020202020204" pitchFamily="34" charset="0"/>
                        </a:rPr>
                        <a:t> 260 trường ngo</a:t>
                      </a:r>
                      <a:r>
                        <a:rPr kumimoji="0" lang="vi-VN" altLang="en-US" sz="2000" b="0" i="0" u="none" strike="noStrike" cap="none" normalizeH="0" baseline="0">
                          <a:ln>
                            <a:noFill/>
                          </a:ln>
                          <a:solidFill>
                            <a:srgbClr val="404040"/>
                          </a:solidFill>
                          <a:effectLst/>
                          <a:latin typeface="Trebuchet MS" panose="020B0603020202020204" pitchFamily="34" charset="0"/>
                        </a:rPr>
                        <a:t>à</a:t>
                      </a:r>
                      <a:r>
                        <a:rPr kumimoji="0" lang="vi-VN" altLang="en-US" sz="2000" b="0" i="0" u="none" strike="noStrike" cap="none" normalizeH="0" baseline="0">
                          <a:ln>
                            <a:noFill/>
                          </a:ln>
                          <a:solidFill>
                            <a:srgbClr val="404040"/>
                          </a:solidFill>
                          <a:effectLst/>
                          <a:latin typeface="Arial" panose="020B0604020202020204" pitchFamily="34" charset="0"/>
                        </a:rPr>
                        <a:t>i công lập; tỉ lệ trung b</a:t>
                      </a:r>
                      <a:r>
                        <a:rPr kumimoji="0" lang="vi-VN" altLang="en-US" sz="2000" b="0" i="0" u="none" strike="noStrike" cap="none" normalizeH="0" baseline="0">
                          <a:ln>
                            <a:noFill/>
                          </a:ln>
                          <a:solidFill>
                            <a:srgbClr val="404040"/>
                          </a:solidFill>
                          <a:effectLst/>
                          <a:latin typeface="Trebuchet MS" panose="020B0603020202020204" pitchFamily="34" charset="0"/>
                        </a:rPr>
                        <a:t>ì</a:t>
                      </a:r>
                      <a:r>
                        <a:rPr kumimoji="0" lang="vi-VN" altLang="en-US" sz="2000" b="0" i="0" u="none" strike="noStrike" cap="none" normalizeH="0" baseline="0">
                          <a:ln>
                            <a:noFill/>
                          </a:ln>
                          <a:solidFill>
                            <a:srgbClr val="404040"/>
                          </a:solidFill>
                          <a:effectLst/>
                          <a:latin typeface="Arial" panose="020B0604020202020204" pitchFamily="34" charset="0"/>
                        </a:rPr>
                        <a:t>nh trường tiểu học/xã l</a:t>
                      </a:r>
                      <a:r>
                        <a:rPr kumimoji="0" lang="vi-VN" altLang="en-US" sz="2000" b="0" i="0" u="none" strike="noStrike" cap="none" normalizeH="0" baseline="0">
                          <a:ln>
                            <a:noFill/>
                          </a:ln>
                          <a:solidFill>
                            <a:srgbClr val="404040"/>
                          </a:solidFill>
                          <a:effectLst/>
                          <a:latin typeface="Trebuchet MS" panose="020B0603020202020204" pitchFamily="34" charset="0"/>
                        </a:rPr>
                        <a:t>à</a:t>
                      </a:r>
                      <a:r>
                        <a:rPr kumimoji="0" lang="vi-VN" altLang="en-US" sz="2000" b="0" i="0" u="none" strike="noStrike" cap="none" normalizeH="0" baseline="0">
                          <a:ln>
                            <a:noFill/>
                          </a:ln>
                          <a:solidFill>
                            <a:srgbClr val="404040"/>
                          </a:solidFill>
                          <a:effectLst/>
                          <a:latin typeface="Arial" panose="020B0604020202020204" pitchFamily="34" charset="0"/>
                        </a:rPr>
                        <a:t> </a:t>
                      </a:r>
                      <a:r>
                        <a:rPr kumimoji="0" lang="vi-VN" altLang="en-US" sz="2000" b="1" i="0" u="none" strike="noStrike" cap="none" normalizeH="0" baseline="0">
                          <a:ln>
                            <a:noFill/>
                          </a:ln>
                          <a:solidFill>
                            <a:srgbClr val="404040"/>
                          </a:solidFill>
                          <a:effectLst/>
                          <a:latin typeface="Arial" panose="020B0604020202020204" pitchFamily="34" charset="0"/>
                        </a:rPr>
                        <a:t>1,25;</a:t>
                      </a:r>
                      <a:r>
                        <a:rPr kumimoji="0" lang="vi-VN" altLang="en-US" sz="2000" b="0" i="0" u="none" strike="noStrike" cap="none" normalizeH="0" baseline="0">
                          <a:ln>
                            <a:noFill/>
                          </a:ln>
                          <a:solidFill>
                            <a:srgbClr val="404040"/>
                          </a:solidFill>
                          <a:effectLst/>
                          <a:latin typeface="Arial" panose="020B0604020202020204" pitchFamily="34" charset="0"/>
                        </a:rPr>
                        <a:t> tỉ lệ trung b</a:t>
                      </a:r>
                      <a:r>
                        <a:rPr kumimoji="0" lang="vi-VN" altLang="en-US" sz="2000" b="0" i="0" u="none" strike="noStrike" cap="none" normalizeH="0" baseline="0">
                          <a:ln>
                            <a:noFill/>
                          </a:ln>
                          <a:solidFill>
                            <a:srgbClr val="404040"/>
                          </a:solidFill>
                          <a:effectLst/>
                          <a:latin typeface="Trebuchet MS" panose="020B0603020202020204" pitchFamily="34" charset="0"/>
                        </a:rPr>
                        <a:t>ì</a:t>
                      </a:r>
                      <a:r>
                        <a:rPr kumimoji="0" lang="vi-VN" altLang="en-US" sz="2000" b="0" i="0" u="none" strike="noStrike" cap="none" normalizeH="0" baseline="0">
                          <a:ln>
                            <a:noFill/>
                          </a:ln>
                          <a:solidFill>
                            <a:srgbClr val="404040"/>
                          </a:solidFill>
                          <a:effectLst/>
                          <a:latin typeface="Arial" panose="020B0604020202020204" pitchFamily="34" charset="0"/>
                        </a:rPr>
                        <a:t>nh điểm trường/trường tiểu học l</a:t>
                      </a:r>
                      <a:r>
                        <a:rPr kumimoji="0" lang="vi-VN" altLang="en-US" sz="2000" b="0" i="0" u="none" strike="noStrike" cap="none" normalizeH="0" baseline="0">
                          <a:ln>
                            <a:noFill/>
                          </a:ln>
                          <a:solidFill>
                            <a:srgbClr val="404040"/>
                          </a:solidFill>
                          <a:effectLst/>
                          <a:latin typeface="Trebuchet MS" panose="020B0603020202020204" pitchFamily="34" charset="0"/>
                        </a:rPr>
                        <a:t>à</a:t>
                      </a:r>
                      <a:r>
                        <a:rPr kumimoji="0" lang="vi-VN" altLang="en-US" sz="2000" b="0" i="0" u="none" strike="noStrike" cap="none" normalizeH="0" baseline="0">
                          <a:ln>
                            <a:noFill/>
                          </a:ln>
                          <a:solidFill>
                            <a:srgbClr val="404040"/>
                          </a:solidFill>
                          <a:effectLst/>
                          <a:latin typeface="Arial" panose="020B0604020202020204" pitchFamily="34" charset="0"/>
                        </a:rPr>
                        <a:t> </a:t>
                      </a:r>
                      <a:r>
                        <a:rPr kumimoji="0" lang="vi-VN" altLang="en-US" sz="2000" b="1" i="0" u="none" strike="noStrike" cap="none" normalizeH="0" baseline="0">
                          <a:ln>
                            <a:noFill/>
                          </a:ln>
                          <a:solidFill>
                            <a:srgbClr val="404040"/>
                          </a:solidFill>
                          <a:effectLst/>
                          <a:latin typeface="Arial" panose="020B0604020202020204" pitchFamily="34" charset="0"/>
                        </a:rPr>
                        <a:t>1,26</a:t>
                      </a:r>
                      <a:r>
                        <a:rPr kumimoji="0" lang="vi-VN" altLang="en-US" sz="2000" b="0" i="0" u="none" strike="noStrike" cap="none" normalizeH="0" baseline="0">
                          <a:ln>
                            <a:noFill/>
                          </a:ln>
                          <a:solidFill>
                            <a:srgbClr val="404040"/>
                          </a:solidFill>
                          <a:effectLst/>
                          <a:latin typeface="Arial" panose="020B0604020202020204" pitchFamily="34" charset="0"/>
                        </a:rPr>
                        <a:t>; nhiều trường tiểu học c</a:t>
                      </a:r>
                      <a:r>
                        <a:rPr kumimoji="0" lang="vi-VN" altLang="en-US" sz="2000" b="0" i="0" u="none" strike="noStrike" cap="none" normalizeH="0" baseline="0">
                          <a:ln>
                            <a:noFill/>
                          </a:ln>
                          <a:solidFill>
                            <a:srgbClr val="404040"/>
                          </a:solidFill>
                          <a:effectLst/>
                          <a:latin typeface="Trebuchet MS" panose="020B0603020202020204" pitchFamily="34" charset="0"/>
                        </a:rPr>
                        <a:t>ó</a:t>
                      </a:r>
                      <a:r>
                        <a:rPr kumimoji="0" lang="vi-VN" altLang="en-US" sz="2000" b="0" i="0" u="none" strike="noStrike" cap="none" normalizeH="0" baseline="0">
                          <a:ln>
                            <a:noFill/>
                          </a:ln>
                          <a:solidFill>
                            <a:srgbClr val="404040"/>
                          </a:solidFill>
                          <a:effectLst/>
                          <a:latin typeface="Arial" panose="020B0604020202020204" pitchFamily="34" charset="0"/>
                        </a:rPr>
                        <a:t> từ 3 đến 5 điểm trường (chủ yếu ở c</a:t>
                      </a:r>
                      <a:r>
                        <a:rPr kumimoji="0" lang="vi-VN" altLang="en-US" sz="2000" b="0" i="0" u="none" strike="noStrike" cap="none" normalizeH="0" baseline="0">
                          <a:ln>
                            <a:noFill/>
                          </a:ln>
                          <a:solidFill>
                            <a:srgbClr val="404040"/>
                          </a:solidFill>
                          <a:effectLst/>
                          <a:latin typeface="Trebuchet MS" panose="020B0603020202020204" pitchFamily="34" charset="0"/>
                        </a:rPr>
                        <a:t>á</a:t>
                      </a:r>
                      <a:r>
                        <a:rPr kumimoji="0" lang="vi-VN" altLang="en-US" sz="2000" b="0" i="0" u="none" strike="noStrike" cap="none" normalizeH="0" baseline="0">
                          <a:ln>
                            <a:noFill/>
                          </a:ln>
                          <a:solidFill>
                            <a:srgbClr val="404040"/>
                          </a:solidFill>
                          <a:effectLst/>
                          <a:latin typeface="Arial" panose="020B0604020202020204" pitchFamily="34" charset="0"/>
                        </a:rPr>
                        <a:t>c v</a:t>
                      </a:r>
                      <a:r>
                        <a:rPr kumimoji="0" lang="vi-VN" altLang="en-US" sz="2000" b="0" i="0" u="none" strike="noStrike" cap="none" normalizeH="0" baseline="0">
                          <a:ln>
                            <a:noFill/>
                          </a:ln>
                          <a:solidFill>
                            <a:srgbClr val="404040"/>
                          </a:solidFill>
                          <a:effectLst/>
                          <a:latin typeface="Trebuchet MS" panose="020B0603020202020204" pitchFamily="34" charset="0"/>
                        </a:rPr>
                        <a:t>ù</a:t>
                      </a:r>
                      <a:r>
                        <a:rPr kumimoji="0" lang="vi-VN" altLang="en-US" sz="2000" b="0" i="0" u="none" strike="noStrike" cap="none" normalizeH="0" baseline="0">
                          <a:ln>
                            <a:noFill/>
                          </a:ln>
                          <a:solidFill>
                            <a:srgbClr val="404040"/>
                          </a:solidFill>
                          <a:effectLst/>
                          <a:latin typeface="Arial" panose="020B0604020202020204" pitchFamily="34" charset="0"/>
                        </a:rPr>
                        <a:t>ng miền n</a:t>
                      </a:r>
                      <a:r>
                        <a:rPr kumimoji="0" lang="vi-VN" altLang="en-US" sz="2000" b="0" i="0" u="none" strike="noStrike" cap="none" normalizeH="0" baseline="0">
                          <a:ln>
                            <a:noFill/>
                          </a:ln>
                          <a:solidFill>
                            <a:srgbClr val="404040"/>
                          </a:solidFill>
                          <a:effectLst/>
                          <a:latin typeface="Trebuchet MS" panose="020B0603020202020204" pitchFamily="34" charset="0"/>
                        </a:rPr>
                        <a:t>ú</a:t>
                      </a:r>
                      <a:r>
                        <a:rPr kumimoji="0" lang="vi-VN" altLang="en-US" sz="2000" b="0" i="0" u="none" strike="noStrike" cap="none" normalizeH="0" baseline="0">
                          <a:ln>
                            <a:noFill/>
                          </a:ln>
                          <a:solidFill>
                            <a:srgbClr val="404040"/>
                          </a:solidFill>
                          <a:effectLst/>
                          <a:latin typeface="Arial" panose="020B0604020202020204" pitchFamily="34" charset="0"/>
                        </a:rPr>
                        <a:t>i).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2000" b="0" i="0" u="none" strike="noStrike" cap="none" normalizeH="0" baseline="0">
                          <a:ln>
                            <a:noFill/>
                          </a:ln>
                          <a:solidFill>
                            <a:srgbClr val="404040"/>
                          </a:solidFill>
                          <a:effectLst/>
                          <a:latin typeface="Arial" panose="020B0604020202020204" pitchFamily="34" charset="0"/>
                        </a:rPr>
                        <a:t>- Số t</a:t>
                      </a:r>
                      <a:r>
                        <a:rPr kumimoji="0" lang="sq-AL" altLang="en-US" sz="2000" b="0" i="0" u="none" strike="noStrike" cap="none" normalizeH="0" baseline="0">
                          <a:ln>
                            <a:noFill/>
                          </a:ln>
                          <a:solidFill>
                            <a:srgbClr val="404040"/>
                          </a:solidFill>
                          <a:effectLst/>
                          <a:latin typeface="Arial" panose="020B0604020202020204" pitchFamily="34" charset="0"/>
                        </a:rPr>
                        <a:t>rường tiểu học đạt chuẩn quốc gia trên to</a:t>
                      </a:r>
                      <a:r>
                        <a:rPr kumimoji="0" lang="sq-AL" altLang="en-US" sz="2000" b="0" i="0" u="none" strike="noStrike" cap="none" normalizeH="0" baseline="0">
                          <a:ln>
                            <a:noFill/>
                          </a:ln>
                          <a:solidFill>
                            <a:srgbClr val="404040"/>
                          </a:solidFill>
                          <a:effectLst/>
                          <a:latin typeface="Trebuchet MS" panose="020B0603020202020204" pitchFamily="34" charset="0"/>
                        </a:rPr>
                        <a:t>à</a:t>
                      </a:r>
                      <a:r>
                        <a:rPr kumimoji="0" lang="sq-AL" altLang="en-US" sz="2000" b="0" i="0" u="none" strike="noStrike" cap="none" normalizeH="0" baseline="0">
                          <a:ln>
                            <a:noFill/>
                          </a:ln>
                          <a:solidFill>
                            <a:srgbClr val="404040"/>
                          </a:solidFill>
                          <a:effectLst/>
                          <a:latin typeface="Arial" panose="020B0604020202020204" pitchFamily="34" charset="0"/>
                        </a:rPr>
                        <a:t>n quốc đạt </a:t>
                      </a:r>
                      <a:r>
                        <a:rPr kumimoji="0" lang="sq-AL" altLang="en-US" sz="2000" b="1" i="0" u="none" strike="noStrike" cap="none" normalizeH="0" baseline="0">
                          <a:ln>
                            <a:noFill/>
                          </a:ln>
                          <a:solidFill>
                            <a:srgbClr val="404040"/>
                          </a:solidFill>
                          <a:effectLst/>
                          <a:latin typeface="Arial" panose="020B0604020202020204" pitchFamily="34" charset="0"/>
                        </a:rPr>
                        <a:t>66%,</a:t>
                      </a:r>
                      <a:r>
                        <a:rPr kumimoji="0" lang="sq-AL" altLang="en-US" sz="2000" b="0" i="0" u="none" strike="noStrike" cap="none" normalizeH="0" baseline="0">
                          <a:ln>
                            <a:noFill/>
                          </a:ln>
                          <a:solidFill>
                            <a:srgbClr val="404040"/>
                          </a:solidFill>
                          <a:effectLst/>
                          <a:latin typeface="Arial" panose="020B0604020202020204" pitchFamily="34" charset="0"/>
                        </a:rPr>
                        <a:t> trong đ</a:t>
                      </a:r>
                      <a:r>
                        <a:rPr kumimoji="0" lang="sq-AL" altLang="en-US" sz="2000" b="0" i="0" u="none" strike="noStrike" cap="none" normalizeH="0" baseline="0">
                          <a:ln>
                            <a:noFill/>
                          </a:ln>
                          <a:solidFill>
                            <a:srgbClr val="404040"/>
                          </a:solidFill>
                          <a:effectLst/>
                          <a:latin typeface="Trebuchet MS" panose="020B0603020202020204" pitchFamily="34" charset="0"/>
                        </a:rPr>
                        <a:t>ó</a:t>
                      </a:r>
                      <a:r>
                        <a:rPr kumimoji="0" lang="sq-AL" altLang="en-US" sz="2000" b="0" i="0" u="none" strike="noStrike" cap="none" normalizeH="0" baseline="0">
                          <a:ln>
                            <a:noFill/>
                          </a:ln>
                          <a:solidFill>
                            <a:srgbClr val="404040"/>
                          </a:solidFill>
                          <a:effectLst/>
                          <a:latin typeface="Arial" panose="020B0604020202020204" pitchFamily="34" charset="0"/>
                        </a:rPr>
                        <a:t> c</a:t>
                      </a:r>
                      <a:r>
                        <a:rPr kumimoji="0" lang="sq-AL" altLang="en-US" sz="2000" b="0" i="0" u="none" strike="noStrike" cap="none" normalizeH="0" baseline="0">
                          <a:ln>
                            <a:noFill/>
                          </a:ln>
                          <a:solidFill>
                            <a:srgbClr val="404040"/>
                          </a:solidFill>
                          <a:effectLst/>
                          <a:latin typeface="Trebuchet MS" panose="020B0603020202020204" pitchFamily="34" charset="0"/>
                        </a:rPr>
                        <a:t>ó</a:t>
                      </a:r>
                      <a:r>
                        <a:rPr kumimoji="0" lang="sq-AL" altLang="en-US" sz="2000" b="0" i="0" u="none" strike="noStrike" cap="none" normalizeH="0" baseline="0">
                          <a:ln>
                            <a:noFill/>
                          </a:ln>
                          <a:solidFill>
                            <a:srgbClr val="404040"/>
                          </a:solidFill>
                          <a:effectLst/>
                          <a:latin typeface="Arial" panose="020B0604020202020204" pitchFamily="34" charset="0"/>
                        </a:rPr>
                        <a:t> 1.946 trường tiểu học đạt chuẩn quốc gia mức độ 2 đạt tỉ lệ </a:t>
                      </a:r>
                      <a:r>
                        <a:rPr kumimoji="0" lang="sq-AL" altLang="en-US" sz="2000" b="1" i="0" u="none" strike="noStrike" cap="none" normalizeH="0" baseline="0">
                          <a:ln>
                            <a:noFill/>
                          </a:ln>
                          <a:solidFill>
                            <a:srgbClr val="404040"/>
                          </a:solidFill>
                          <a:effectLst/>
                          <a:latin typeface="Arial" panose="020B0604020202020204" pitchFamily="34" charset="0"/>
                        </a:rPr>
                        <a:t>13,9%.</a:t>
                      </a:r>
                      <a:r>
                        <a:rPr kumimoji="0" lang="sq-AL" altLang="en-US" sz="2000" b="0" i="0" u="none" strike="noStrike" cap="none" normalizeH="0" baseline="0">
                          <a:ln>
                            <a:noFill/>
                          </a:ln>
                          <a:solidFill>
                            <a:srgbClr val="404040"/>
                          </a:solidFill>
                          <a:effectLst/>
                          <a:latin typeface="Arial" panose="020B0604020202020204" pitchFamily="34" charset="0"/>
                        </a:rPr>
                        <a:t>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000" b="0" i="0" u="none" strike="noStrike" cap="none" normalizeH="0" baseline="0">
                          <a:ln>
                            <a:noFill/>
                          </a:ln>
                          <a:solidFill>
                            <a:srgbClr val="404040"/>
                          </a:solidFill>
                          <a:effectLst/>
                          <a:latin typeface="Trebuchet MS" panose="020B0603020202020204" pitchFamily="34" charset="0"/>
                        </a:rPr>
                        <a:t>-</a:t>
                      </a:r>
                      <a:r>
                        <a:rPr kumimoji="0" lang="vi-VN" altLang="en-US" sz="2000" b="0" i="0" u="none" strike="noStrike" cap="none" normalizeH="0" baseline="0">
                          <a:ln>
                            <a:noFill/>
                          </a:ln>
                          <a:solidFill>
                            <a:srgbClr val="404040"/>
                          </a:solidFill>
                          <a:effectLst/>
                          <a:latin typeface="Trebuchet MS" panose="020B0603020202020204" pitchFamily="34" charset="0"/>
                        </a:rPr>
                        <a:t>Toàn quốc có </a:t>
                      </a:r>
                      <a:r>
                        <a:rPr kumimoji="0" lang="vi-VN" altLang="zh-CN" sz="2000" b="0" i="0" u="none" strike="noStrike" cap="none" normalizeH="0" baseline="0">
                          <a:ln>
                            <a:noFill/>
                          </a:ln>
                          <a:solidFill>
                            <a:srgbClr val="404040"/>
                          </a:solidFill>
                          <a:effectLst/>
                          <a:latin typeface="Trebuchet MS" panose="020B0603020202020204" pitchFamily="34" charset="0"/>
                        </a:rPr>
                        <a:t>247.976 phòng học kiên cố, đạt </a:t>
                      </a:r>
                      <a:r>
                        <a:rPr kumimoji="0" lang="vi-VN" altLang="zh-CN" sz="2000" b="1" i="0" u="none" strike="noStrike" cap="none" normalizeH="0" baseline="0">
                          <a:ln>
                            <a:noFill/>
                          </a:ln>
                          <a:solidFill>
                            <a:srgbClr val="404040"/>
                          </a:solidFill>
                          <a:effectLst/>
                          <a:latin typeface="Trebuchet MS" panose="020B0603020202020204" pitchFamily="34" charset="0"/>
                        </a:rPr>
                        <a:t>71.1%;</a:t>
                      </a:r>
                      <a:r>
                        <a:rPr kumimoji="0" lang="vi-VN" altLang="zh-CN" sz="2000" b="0" i="0" u="none" strike="noStrike" cap="none" normalizeH="0" baseline="0">
                          <a:ln>
                            <a:noFill/>
                          </a:ln>
                          <a:solidFill>
                            <a:srgbClr val="404040"/>
                          </a:solidFill>
                          <a:effectLst/>
                          <a:latin typeface="Trebuchet MS" panose="020B0603020202020204" pitchFamily="34" charset="0"/>
                        </a:rPr>
                        <a:t>  phòng bán kiên cố, đạt </a:t>
                      </a:r>
                      <a:r>
                        <a:rPr kumimoji="0" lang="vi-VN" altLang="zh-CN" sz="2000" b="1" i="0" u="none" strike="noStrike" cap="none" normalizeH="0" baseline="0">
                          <a:ln>
                            <a:noFill/>
                          </a:ln>
                          <a:solidFill>
                            <a:srgbClr val="404040"/>
                          </a:solidFill>
                          <a:effectLst/>
                          <a:latin typeface="Trebuchet MS" panose="020B0603020202020204" pitchFamily="34" charset="0"/>
                        </a:rPr>
                        <a:t>24%, </a:t>
                      </a:r>
                      <a:r>
                        <a:rPr kumimoji="0" lang="vi-VN" altLang="zh-CN" sz="2000" b="0" i="0" u="none" strike="noStrike" cap="none" normalizeH="0" baseline="0">
                          <a:ln>
                            <a:noFill/>
                          </a:ln>
                          <a:solidFill>
                            <a:srgbClr val="404040"/>
                          </a:solidFill>
                          <a:effectLst/>
                          <a:latin typeface="Trebuchet MS" panose="020B0603020202020204" pitchFamily="34" charset="0"/>
                        </a:rPr>
                        <a:t>vẫn còn trên </a:t>
                      </a:r>
                      <a:r>
                        <a:rPr kumimoji="0" lang="vi-VN" altLang="zh-CN" sz="2000" b="1" i="0" u="none" strike="noStrike" cap="none" normalizeH="0" baseline="0">
                          <a:ln>
                            <a:noFill/>
                          </a:ln>
                          <a:solidFill>
                            <a:srgbClr val="404040"/>
                          </a:solidFill>
                          <a:effectLst/>
                          <a:latin typeface="Trebuchet MS" panose="020B0603020202020204" pitchFamily="34" charset="0"/>
                        </a:rPr>
                        <a:t>5%</a:t>
                      </a:r>
                      <a:r>
                        <a:rPr kumimoji="0" lang="vi-VN" altLang="zh-CN" sz="2000" b="0" i="0" u="none" strike="noStrike" cap="none" normalizeH="0" baseline="0">
                          <a:ln>
                            <a:noFill/>
                          </a:ln>
                          <a:solidFill>
                            <a:srgbClr val="404040"/>
                          </a:solidFill>
                          <a:effectLst/>
                          <a:latin typeface="Trebuchet MS" panose="020B0603020202020204" pitchFamily="34" charset="0"/>
                        </a:rPr>
                        <a:t> phòng học tạm và mượn.</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zh-CN" sz="2000" b="0" i="0" u="none" strike="noStrike" cap="none" normalizeH="0" baseline="0">
                          <a:ln>
                            <a:noFill/>
                          </a:ln>
                          <a:solidFill>
                            <a:srgbClr val="404040"/>
                          </a:solidFill>
                          <a:effectLst/>
                          <a:latin typeface="Trebuchet MS" panose="020B0603020202020204" pitchFamily="34" charset="0"/>
                          <a:ea typeface="宋体" panose="02010600030101010101" pitchFamily="2" charset="-122"/>
                        </a:rPr>
                        <a:t>- </a:t>
                      </a:r>
                      <a:r>
                        <a:rPr kumimoji="0" lang="vi-VN" altLang="zh-CN" sz="2000" b="0" i="0" u="none" strike="noStrike" cap="none" normalizeH="0" baseline="0">
                          <a:ln>
                            <a:noFill/>
                          </a:ln>
                          <a:solidFill>
                            <a:srgbClr val="404040"/>
                          </a:solidFill>
                          <a:effectLst/>
                          <a:latin typeface="Trebuchet MS" panose="020B0603020202020204" pitchFamily="34" charset="0"/>
                        </a:rPr>
                        <a:t>Hiện tại ở cấp Tiểu học tỷ lệ phòng học trung bình chung cả nước là </a:t>
                      </a:r>
                      <a:r>
                        <a:rPr kumimoji="0" lang="vi-VN" altLang="zh-CN" sz="2000" b="1" i="0" u="none" strike="noStrike" cap="none" normalizeH="0" baseline="0">
                          <a:ln>
                            <a:noFill/>
                          </a:ln>
                          <a:solidFill>
                            <a:srgbClr val="404040"/>
                          </a:solidFill>
                          <a:effectLst/>
                          <a:latin typeface="Trebuchet MS" panose="020B0603020202020204" pitchFamily="34" charset="0"/>
                        </a:rPr>
                        <a:t>0,89</a:t>
                      </a:r>
                      <a:r>
                        <a:rPr kumimoji="0" lang="vi-VN" altLang="zh-CN" sz="2000" b="0" i="0" u="none" strike="noStrike" cap="none" normalizeH="0" baseline="0">
                          <a:ln>
                            <a:noFill/>
                          </a:ln>
                          <a:solidFill>
                            <a:srgbClr val="404040"/>
                          </a:solidFill>
                          <a:effectLst/>
                          <a:latin typeface="Trebuchet MS" panose="020B0603020202020204" pitchFamily="34" charset="0"/>
                        </a:rPr>
                        <a:t> (Miền núi phía Bắc 0,90; Tây Nguyên 0,85; Tây Nam Bộ 0,7).</a:t>
                      </a:r>
                      <a:endParaRPr kumimoji="0" lang="en-US" altLang="zh-CN" sz="2000" b="0" i="0" u="none" strike="noStrike" cap="none" normalizeH="0" baseline="0">
                        <a:ln>
                          <a:noFill/>
                        </a:ln>
                        <a:solidFill>
                          <a:srgbClr val="404040"/>
                        </a:solidFill>
                        <a:effectLst/>
                        <a:latin typeface="Trebuchet MS" panose="020B0603020202020204" pitchFamily="34" charset="0"/>
                        <a:ea typeface="宋体" panose="02010600030101010101" pitchFamily="2" charset="-122"/>
                      </a:endParaRP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zh-CN" sz="2000" b="0" i="0" u="none" strike="noStrike" cap="none" normalizeH="0" baseline="0">
                          <a:ln>
                            <a:noFill/>
                          </a:ln>
                          <a:solidFill>
                            <a:srgbClr val="404040"/>
                          </a:solidFill>
                          <a:effectLst/>
                          <a:latin typeface="Trebuchet MS" panose="020B0603020202020204" pitchFamily="34" charset="0"/>
                          <a:ea typeface="宋体" panose="02010600030101010101" pitchFamily="2" charset="-122"/>
                        </a:rPr>
                        <a:t>- </a:t>
                      </a:r>
                      <a:r>
                        <a:rPr kumimoji="0" lang="vi-VN" altLang="zh-CN" sz="2000" b="0" i="0" u="none" strike="noStrike" cap="none" normalizeH="0" baseline="0">
                          <a:ln>
                            <a:noFill/>
                          </a:ln>
                          <a:solidFill>
                            <a:srgbClr val="404040"/>
                          </a:solidFill>
                          <a:effectLst/>
                          <a:latin typeface="Trebuchet MS" panose="020B0603020202020204" pitchFamily="34" charset="0"/>
                        </a:rPr>
                        <a:t> Tỷ lệ học sinh tiểu học 2 buổi/ngày trên toàn quốc hiện nay đạt </a:t>
                      </a:r>
                      <a:r>
                        <a:rPr kumimoji="0" lang="en-US" altLang="zh-CN" sz="2000" b="0" i="0" u="none" strike="noStrike" cap="none" normalizeH="0" baseline="0">
                          <a:ln>
                            <a:noFill/>
                          </a:ln>
                          <a:solidFill>
                            <a:srgbClr val="404040"/>
                          </a:solidFill>
                          <a:effectLst/>
                          <a:latin typeface="Trebuchet MS" panose="020B0603020202020204" pitchFamily="34" charset="0"/>
                          <a:ea typeface="宋体" panose="02010600030101010101" pitchFamily="2" charset="-122"/>
                        </a:rPr>
                        <a:t>trên</a:t>
                      </a:r>
                      <a:r>
                        <a:rPr kumimoji="0" lang="vi-VN" altLang="zh-CN" sz="2000" b="0" i="0" u="none" strike="noStrike" cap="none" normalizeH="0" baseline="0">
                          <a:ln>
                            <a:noFill/>
                          </a:ln>
                          <a:solidFill>
                            <a:srgbClr val="404040"/>
                          </a:solidFill>
                          <a:effectLst/>
                          <a:latin typeface="Trebuchet MS" panose="020B0603020202020204" pitchFamily="34" charset="0"/>
                        </a:rPr>
                        <a:t> </a:t>
                      </a:r>
                      <a:r>
                        <a:rPr kumimoji="0" lang="vi-VN" altLang="zh-CN" sz="2000" b="1" i="0" u="none" strike="noStrike" cap="none" normalizeH="0" baseline="0">
                          <a:ln>
                            <a:noFill/>
                          </a:ln>
                          <a:solidFill>
                            <a:srgbClr val="404040"/>
                          </a:solidFill>
                          <a:effectLst/>
                          <a:latin typeface="Trebuchet MS" panose="020B0603020202020204" pitchFamily="34" charset="0"/>
                        </a:rPr>
                        <a:t>80%.</a:t>
                      </a:r>
                      <a:r>
                        <a:rPr kumimoji="0" lang="vi-VN" altLang="zh-CN" sz="2400" b="0" i="0" u="none" strike="noStrike" cap="none" normalizeH="0" baseline="0">
                          <a:ln>
                            <a:noFill/>
                          </a:ln>
                          <a:solidFill>
                            <a:srgbClr val="404040"/>
                          </a:solidFill>
                          <a:effectLst/>
                          <a:latin typeface="Trebuchet MS" panose="020B0603020202020204" pitchFamily="34" charset="0"/>
                        </a:rPr>
                        <a:t> </a:t>
                      </a:r>
                      <a:endParaRPr kumimoji="0" lang="en-GB" altLang="en-US" sz="2400" b="0" i="0" u="none" strike="noStrike" cap="none" normalizeH="0" baseline="0">
                        <a:ln>
                          <a:noFill/>
                        </a:ln>
                        <a:solidFill>
                          <a:srgbClr val="404040"/>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4121865278"/>
                  </a:ext>
                </a:extLst>
              </a:tr>
            </a:tbl>
          </a:graphicData>
        </a:graphic>
      </p:graphicFrame>
      <p:sp>
        <p:nvSpPr>
          <p:cNvPr id="233501" name="Text Box 29">
            <a:extLst>
              <a:ext uri="{FF2B5EF4-FFF2-40B4-BE49-F238E27FC236}">
                <a16:creationId xmlns:a16="http://schemas.microsoft.com/office/drawing/2014/main" xmlns="" id="{DC85EBB3-2AB7-4283-A3EE-38DCB4DA21E5}"/>
              </a:ext>
            </a:extLst>
          </p:cNvPr>
          <p:cNvSpPr txBox="1">
            <a:spLocks noChangeArrowheads="1"/>
          </p:cNvSpPr>
          <p:nvPr/>
        </p:nvSpPr>
        <p:spPr bwMode="auto">
          <a:xfrm>
            <a:off x="2339975" y="334963"/>
            <a:ext cx="830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0033CC"/>
                </a:solidFill>
              </a:rPr>
              <a:t>THỰC TRẠNG GIÁO DỤC TIỂU HỌC HIỆN NAY</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xmlns="" id="{4E3C69D6-EEB7-465A-B8BE-E74182301DAB}"/>
              </a:ext>
            </a:extLst>
          </p:cNvPr>
          <p:cNvSpPr>
            <a:spLocks noGrp="1"/>
          </p:cNvSpPr>
          <p:nvPr>
            <p:ph type="dt" sz="half" idx="10"/>
          </p:nvPr>
        </p:nvSpPr>
        <p:spPr/>
        <p:txBody>
          <a:bodyPr/>
          <a:lstStyle/>
          <a:p>
            <a:pPr>
              <a:defRPr/>
            </a:pPr>
            <a:fld id="{952BDB03-2865-4EB4-86C6-EEA99D56EFA1}" type="datetime1">
              <a:rPr lang="en-US"/>
              <a:pPr>
                <a:defRPr/>
              </a:pPr>
              <a:t>3/25/2020</a:t>
            </a:fld>
            <a:endParaRPr lang="en-US"/>
          </a:p>
        </p:txBody>
      </p:sp>
      <p:pic>
        <p:nvPicPr>
          <p:cNvPr id="326658" name="Picture 1" descr="798">
            <a:extLst>
              <a:ext uri="{FF2B5EF4-FFF2-40B4-BE49-F238E27FC236}">
                <a16:creationId xmlns:a16="http://schemas.microsoft.com/office/drawing/2014/main" xmlns="" id="{7EF0E576-74E6-474D-A944-3404DBB790DA}"/>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03200" y="228600"/>
            <a:ext cx="6248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59" name="Date Placeholder 2">
            <a:extLst>
              <a:ext uri="{FF2B5EF4-FFF2-40B4-BE49-F238E27FC236}">
                <a16:creationId xmlns:a16="http://schemas.microsoft.com/office/drawing/2014/main" xmlns="" id="{5B000881-412D-46ED-A2C9-CCC14552647F}"/>
              </a:ext>
            </a:extLst>
          </p:cNvPr>
          <p:cNvSpPr txBox="1">
            <a:spLocks noGrp="1"/>
          </p:cNvSpPr>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FontTx/>
              <a:buNone/>
            </a:pPr>
            <a:fld id="{A32796BE-94CB-444F-94FA-FFE82BB94E79}" type="datetime1">
              <a:rPr lang="en-US" altLang="vi-VN" sz="700">
                <a:solidFill>
                  <a:srgbClr val="898989"/>
                </a:solidFill>
                <a:latin typeface="Arial" panose="020B0604020202020204" pitchFamily="34" charset="0"/>
              </a:rPr>
              <a:pPr eaLnBrk="1" hangingPunct="1">
                <a:spcBef>
                  <a:spcPct val="0"/>
                </a:spcBef>
                <a:buFontTx/>
                <a:buNone/>
              </a:pPr>
              <a:t>3/25/2020</a:t>
            </a:fld>
            <a:endParaRPr lang="en-US" altLang="vi-VN" sz="700">
              <a:solidFill>
                <a:srgbClr val="898989"/>
              </a:solidFill>
              <a:latin typeface="Arial" panose="020B0604020202020204" pitchFamily="34" charset="0"/>
            </a:endParaRPr>
          </a:p>
        </p:txBody>
      </p:sp>
      <p:sp>
        <p:nvSpPr>
          <p:cNvPr id="326660" name="Slide Number Placeholder 3">
            <a:extLst>
              <a:ext uri="{FF2B5EF4-FFF2-40B4-BE49-F238E27FC236}">
                <a16:creationId xmlns:a16="http://schemas.microsoft.com/office/drawing/2014/main" xmlns="" id="{40EBD71C-6A49-4892-8544-79BEE09071B0}"/>
              </a:ext>
            </a:extLst>
          </p:cNvPr>
          <p:cNvSpPr txBox="1">
            <a:spLocks noGrp="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1271CBE1-F227-4386-B4A7-E6577A6EF55B}" type="slidenum">
              <a:rPr lang="en-US" altLang="vi-VN" sz="700">
                <a:solidFill>
                  <a:srgbClr val="898989"/>
                </a:solidFill>
                <a:latin typeface="Arial" panose="020B0604020202020204" pitchFamily="34" charset="0"/>
              </a:rPr>
              <a:pPr algn="r" eaLnBrk="1" hangingPunct="1">
                <a:spcBef>
                  <a:spcPct val="0"/>
                </a:spcBef>
                <a:buFontTx/>
                <a:buNone/>
              </a:pPr>
              <a:t>70</a:t>
            </a:fld>
            <a:endParaRPr lang="en-US" altLang="vi-VN" sz="700">
              <a:solidFill>
                <a:srgbClr val="898989"/>
              </a:solidFill>
              <a:latin typeface="Arial" panose="020B0604020202020204" pitchFamily="34" charset="0"/>
            </a:endParaRPr>
          </a:p>
        </p:txBody>
      </p:sp>
      <p:pic>
        <p:nvPicPr>
          <p:cNvPr id="5" name="Oval 4">
            <a:extLst>
              <a:ext uri="{FF2B5EF4-FFF2-40B4-BE49-F238E27FC236}">
                <a16:creationId xmlns:a16="http://schemas.microsoft.com/office/drawing/2014/main" xmlns="" id="{DB076F75-7773-41DF-BEF9-FFBFE89FD3D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0402">
            <a:off x="4749800" y="2746375"/>
            <a:ext cx="7672388" cy="3741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xmlns="" id="{7B11A9CB-C983-474B-83EF-590AB9B62E87}"/>
              </a:ext>
            </a:extLst>
          </p:cNvPr>
          <p:cNvSpPr>
            <a:spLocks noGrp="1"/>
          </p:cNvSpPr>
          <p:nvPr>
            <p:ph type="dt" sz="half" idx="10"/>
          </p:nvPr>
        </p:nvSpPr>
        <p:spPr/>
        <p:txBody>
          <a:bodyPr/>
          <a:lstStyle/>
          <a:p>
            <a:pPr>
              <a:defRPr/>
            </a:pPr>
            <a:fld id="{47B644D0-E6C1-4E01-8DB6-2738A992FD9D}" type="datetime1">
              <a:rPr lang="en-US"/>
              <a:pPr>
                <a:defRPr/>
              </a:pPr>
              <a:t>3/25/2020</a:t>
            </a:fld>
            <a:endParaRPr lang="en-US"/>
          </a:p>
        </p:txBody>
      </p:sp>
      <p:graphicFrame>
        <p:nvGraphicFramePr>
          <p:cNvPr id="235542" name="Group 22">
            <a:extLst>
              <a:ext uri="{FF2B5EF4-FFF2-40B4-BE49-F238E27FC236}">
                <a16:creationId xmlns:a16="http://schemas.microsoft.com/office/drawing/2014/main" xmlns="" id="{A17C07FB-D920-4BB8-B76F-40EDC9F62683}"/>
              </a:ext>
            </a:extLst>
          </p:cNvPr>
          <p:cNvGraphicFramePr>
            <a:graphicFrameLocks noGrp="1"/>
          </p:cNvGraphicFramePr>
          <p:nvPr>
            <p:ph/>
          </p:nvPr>
        </p:nvGraphicFramePr>
        <p:xfrm>
          <a:off x="608013" y="1770063"/>
          <a:ext cx="10742612" cy="4524375"/>
        </p:xfrm>
        <a:graphic>
          <a:graphicData uri="http://schemas.openxmlformats.org/drawingml/2006/table">
            <a:tbl>
              <a:tblPr/>
              <a:tblGrid>
                <a:gridCol w="3384550">
                  <a:extLst>
                    <a:ext uri="{9D8B030D-6E8A-4147-A177-3AD203B41FA5}">
                      <a16:colId xmlns:a16="http://schemas.microsoft.com/office/drawing/2014/main" xmlns="" val="4028873103"/>
                    </a:ext>
                  </a:extLst>
                </a:gridCol>
                <a:gridCol w="7358062">
                  <a:extLst>
                    <a:ext uri="{9D8B030D-6E8A-4147-A177-3AD203B41FA5}">
                      <a16:colId xmlns:a16="http://schemas.microsoft.com/office/drawing/2014/main" xmlns="" val="4243860064"/>
                    </a:ext>
                  </a:extLst>
                </a:gridCol>
              </a:tblGrid>
              <a:tr h="4524375">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a:ln>
                            <a:noFill/>
                          </a:ln>
                          <a:solidFill>
                            <a:schemeClr val="tx1"/>
                          </a:solidFill>
                          <a:effectLst/>
                          <a:latin typeface="Arial Unicode MS" panose="020B0604020202020204" pitchFamily="34" charset="-128"/>
                          <a:cs typeface="Times New Roman" panose="02020603050405020304" pitchFamily="18" charset="0"/>
                        </a:rPr>
                        <a:t>Đội ngũ giáo viên cơ bản đủ về số lượng, đạt chuẩn về trình độ đào tạo và bước đầu đã được làm quen về đổi mới phương pháp dạy học đáp ứng yêu cầu đổi mới giáo dục ở cấp tiểu học</a:t>
                      </a:r>
                      <a:endParaRPr kumimoji="0" lang="en-GB" altLang="en-US" sz="2400" b="1" i="0" u="none" strike="noStrike" cap="none" normalizeH="0" baseline="0">
                        <a:ln>
                          <a:noFill/>
                        </a:ln>
                        <a:solidFill>
                          <a:schemeClr val="tx1"/>
                        </a:solidFill>
                        <a:effectLst/>
                        <a:latin typeface="Arial Unicode MS" panose="020B0604020202020204" pitchFamily="34" charset="-128"/>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tabLst>
                          <a:tab pos="539750" algn="l"/>
                          <a:tab pos="630238" algn="l"/>
                        </a:tabLst>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tabLst>
                          <a:tab pos="539750" algn="l"/>
                          <a:tab pos="630238" algn="l"/>
                        </a:tabLst>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tabLst>
                          <a:tab pos="539750" algn="l"/>
                          <a:tab pos="630238" algn="l"/>
                        </a:tabLst>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tabLst>
                          <a:tab pos="539750" algn="l"/>
                          <a:tab pos="630238" algn="l"/>
                        </a:tabLst>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tabLst>
                          <a:tab pos="539750" algn="l"/>
                          <a:tab pos="630238" algn="l"/>
                        </a:tabLst>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539750" algn="l"/>
                          <a:tab pos="630238" algn="l"/>
                        </a:tabLst>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539750" algn="l"/>
                          <a:tab pos="630238" algn="l"/>
                        </a:tabLst>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539750" algn="l"/>
                          <a:tab pos="630238" algn="l"/>
                        </a:tabLst>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539750" algn="l"/>
                          <a:tab pos="630238" algn="l"/>
                        </a:tabLst>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tab pos="539750" algn="l"/>
                          <a:tab pos="630238" algn="l"/>
                        </a:tabLst>
                      </a:pPr>
                      <a:r>
                        <a:rPr kumimoji="0" lang="da-DK" altLang="en-US" sz="2400" b="0" i="0" u="none" strike="noStrike" cap="none" normalizeH="0" baseline="0">
                          <a:ln>
                            <a:noFill/>
                          </a:ln>
                          <a:solidFill>
                            <a:srgbClr val="404040"/>
                          </a:solidFill>
                          <a:effectLst/>
                          <a:latin typeface="Trebuchet MS" panose="020B0603020202020204" pitchFamily="34" charset="0"/>
                        </a:rPr>
                        <a:t>- Cả nước có gần </a:t>
                      </a:r>
                      <a:r>
                        <a:rPr kumimoji="0" lang="da-DK" altLang="en-US" sz="2400" b="1" i="0" u="none" strike="noStrike" cap="none" normalizeH="0" baseline="0">
                          <a:ln>
                            <a:noFill/>
                          </a:ln>
                          <a:solidFill>
                            <a:srgbClr val="404040"/>
                          </a:solidFill>
                          <a:effectLst/>
                          <a:latin typeface="Trebuchet MS" panose="020B0603020202020204" pitchFamily="34" charset="0"/>
                        </a:rPr>
                        <a:t>400</a:t>
                      </a:r>
                      <a:r>
                        <a:rPr kumimoji="0" lang="da-DK" altLang="en-US" sz="2400" b="0" i="0" u="none" strike="noStrike" cap="none" normalizeH="0" baseline="0">
                          <a:ln>
                            <a:noFill/>
                          </a:ln>
                          <a:solidFill>
                            <a:srgbClr val="404040"/>
                          </a:solidFill>
                          <a:effectLst/>
                          <a:latin typeface="Trebuchet MS" panose="020B0603020202020204" pitchFamily="34" charset="0"/>
                        </a:rPr>
                        <a:t> ngàn giáo viên tiểu học, tỷ lệ giáo viên biên chế gần </a:t>
                      </a:r>
                      <a:r>
                        <a:rPr kumimoji="0" lang="da-DK" altLang="en-US" sz="2400" b="1" i="0" u="none" strike="noStrike" cap="none" normalizeH="0" baseline="0">
                          <a:ln>
                            <a:noFill/>
                          </a:ln>
                          <a:solidFill>
                            <a:srgbClr val="404040"/>
                          </a:solidFill>
                          <a:effectLst/>
                          <a:latin typeface="Trebuchet MS" panose="020B0603020202020204" pitchFamily="34" charset="0"/>
                        </a:rPr>
                        <a:t>85% </a:t>
                      </a:r>
                      <a:r>
                        <a:rPr kumimoji="0" lang="da-DK" altLang="en-US" sz="2400" b="0" i="0" u="none" strike="noStrike" cap="none" normalizeH="0" baseline="0">
                          <a:ln>
                            <a:noFill/>
                          </a:ln>
                          <a:solidFill>
                            <a:srgbClr val="404040"/>
                          </a:solidFill>
                          <a:effectLst/>
                          <a:latin typeface="Trebuchet MS" panose="020B0603020202020204" pitchFamily="34" charset="0"/>
                        </a:rPr>
                        <a:t>nên rất yên tâm công tác và tâm huyết với nghề.</a:t>
                      </a:r>
                    </a:p>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tab pos="539750" algn="l"/>
                          <a:tab pos="630238" algn="l"/>
                        </a:tabLst>
                      </a:pPr>
                      <a:r>
                        <a:rPr kumimoji="0" lang="da-DK" altLang="en-US" sz="2400" b="0" i="0" u="none" strike="noStrike" cap="none" normalizeH="0" baseline="0">
                          <a:ln>
                            <a:noFill/>
                          </a:ln>
                          <a:solidFill>
                            <a:srgbClr val="404040"/>
                          </a:solidFill>
                          <a:effectLst/>
                          <a:latin typeface="Trebuchet MS" panose="020B0603020202020204" pitchFamily="34" charset="0"/>
                        </a:rPr>
                        <a:t>- Số giáo viên đạt chuẩn đào tạo và trên chuẩn đạt </a:t>
                      </a:r>
                      <a:r>
                        <a:rPr kumimoji="0" lang="da-DK" altLang="en-US" sz="2400" b="1" i="0" u="none" strike="noStrike" cap="none" normalizeH="0" baseline="0">
                          <a:ln>
                            <a:noFill/>
                          </a:ln>
                          <a:solidFill>
                            <a:srgbClr val="404040"/>
                          </a:solidFill>
                          <a:effectLst/>
                          <a:latin typeface="Trebuchet MS" panose="020B0603020202020204" pitchFamily="34" charset="0"/>
                        </a:rPr>
                        <a:t>99,9%,</a:t>
                      </a:r>
                      <a:r>
                        <a:rPr kumimoji="0" lang="da-DK" altLang="en-US" sz="2400" b="0" i="0" u="none" strike="noStrike" cap="none" normalizeH="0" baseline="0">
                          <a:ln>
                            <a:noFill/>
                          </a:ln>
                          <a:solidFill>
                            <a:srgbClr val="404040"/>
                          </a:solidFill>
                          <a:effectLst/>
                          <a:latin typeface="Trebuchet MS" panose="020B0603020202020204" pitchFamily="34" charset="0"/>
                        </a:rPr>
                        <a:t> (Đại học và trên Đại học đạt </a:t>
                      </a:r>
                      <a:r>
                        <a:rPr kumimoji="0" lang="da-DK" altLang="en-US" sz="2400" b="1" i="0" u="none" strike="noStrike" cap="none" normalizeH="0" baseline="0">
                          <a:ln>
                            <a:noFill/>
                          </a:ln>
                          <a:solidFill>
                            <a:srgbClr val="404040"/>
                          </a:solidFill>
                          <a:effectLst/>
                          <a:latin typeface="Trebuchet MS" panose="020B0603020202020204" pitchFamily="34" charset="0"/>
                        </a:rPr>
                        <a:t>60%).</a:t>
                      </a:r>
                      <a:endParaRPr kumimoji="0" lang="da-DK" altLang="en-US" sz="2400" b="0" i="0" u="none" strike="noStrike" cap="none" normalizeH="0" baseline="0">
                        <a:ln>
                          <a:noFill/>
                        </a:ln>
                        <a:solidFill>
                          <a:srgbClr val="404040"/>
                        </a:solidFill>
                        <a:effectLst/>
                        <a:latin typeface="Trebuchet MS" panose="020B0603020202020204" pitchFamily="34" charset="0"/>
                      </a:endParaRPr>
                    </a:p>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tab pos="539750" algn="l"/>
                          <a:tab pos="630238" algn="l"/>
                        </a:tabLst>
                      </a:pPr>
                      <a:r>
                        <a:rPr kumimoji="0" lang="da-DK" altLang="en-US" sz="2400" b="0" i="0" u="none" strike="noStrike" cap="none" normalizeH="0" baseline="0">
                          <a:ln>
                            <a:noFill/>
                          </a:ln>
                          <a:solidFill>
                            <a:srgbClr val="404040"/>
                          </a:solidFill>
                          <a:effectLst/>
                          <a:latin typeface="Trebuchet MS" panose="020B0603020202020204" pitchFamily="34" charset="0"/>
                        </a:rPr>
                        <a:t>- Tỉ lệ giáo viên/lớp, bình quân cả nước đạt </a:t>
                      </a:r>
                      <a:r>
                        <a:rPr kumimoji="0" lang="da-DK" altLang="en-US" sz="2400" b="1" i="0" u="none" strike="noStrike" cap="none" normalizeH="0" baseline="0">
                          <a:ln>
                            <a:noFill/>
                          </a:ln>
                          <a:solidFill>
                            <a:srgbClr val="404040"/>
                          </a:solidFill>
                          <a:effectLst/>
                          <a:latin typeface="Trebuchet MS" panose="020B0603020202020204" pitchFamily="34" charset="0"/>
                        </a:rPr>
                        <a:t>1,38 giáo viên/lớp</a:t>
                      </a:r>
                      <a:r>
                        <a:rPr kumimoji="0" lang="da-DK" altLang="en-US" sz="2400" b="0" i="0" u="none" strike="noStrike" cap="none" normalizeH="0" baseline="0">
                          <a:ln>
                            <a:noFill/>
                          </a:ln>
                          <a:solidFill>
                            <a:srgbClr val="404040"/>
                          </a:solidFill>
                          <a:effectLst/>
                          <a:latin typeface="Trebuchet MS" panose="020B0603020202020204" pitchFamily="34" charset="0"/>
                        </a:rPr>
                        <a:t> nên đủ để tổ chức dạy đủ các môn học và dạy học 2 buổi/ngày.</a:t>
                      </a:r>
                      <a:endParaRPr kumimoji="0" lang="en-GB" altLang="en-US" sz="2400" b="0" i="0" u="none" strike="noStrike" cap="none" normalizeH="0" baseline="0">
                        <a:ln>
                          <a:noFill/>
                        </a:ln>
                        <a:solidFill>
                          <a:srgbClr val="404040"/>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585594626"/>
                  </a:ext>
                </a:extLst>
              </a:tr>
            </a:tbl>
          </a:graphicData>
        </a:graphic>
      </p:graphicFrame>
      <p:sp>
        <p:nvSpPr>
          <p:cNvPr id="235543" name="Text Box 23">
            <a:extLst>
              <a:ext uri="{FF2B5EF4-FFF2-40B4-BE49-F238E27FC236}">
                <a16:creationId xmlns:a16="http://schemas.microsoft.com/office/drawing/2014/main" xmlns="" id="{F7D370A9-C17E-40F7-B143-1DC3502A3DA5}"/>
              </a:ext>
            </a:extLst>
          </p:cNvPr>
          <p:cNvSpPr txBox="1">
            <a:spLocks noChangeArrowheads="1"/>
          </p:cNvSpPr>
          <p:nvPr/>
        </p:nvSpPr>
        <p:spPr bwMode="auto">
          <a:xfrm>
            <a:off x="2109788" y="650875"/>
            <a:ext cx="8301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0033CC"/>
                </a:solidFill>
              </a:rPr>
              <a:t>THỰC TRẠNG GIÁO DỤC TIỂU HỌC HIỆN NAY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xmlns="" id="{2E85C5EB-D8BB-4013-BB80-5DE90364698F}"/>
              </a:ext>
            </a:extLst>
          </p:cNvPr>
          <p:cNvSpPr>
            <a:spLocks noGrp="1"/>
          </p:cNvSpPr>
          <p:nvPr>
            <p:ph type="dt" sz="half" idx="10"/>
          </p:nvPr>
        </p:nvSpPr>
        <p:spPr/>
        <p:txBody>
          <a:bodyPr/>
          <a:lstStyle/>
          <a:p>
            <a:pPr>
              <a:defRPr/>
            </a:pPr>
            <a:fld id="{AE68C295-F5FC-4536-8D96-8B47CE2C9BFF}" type="datetime1">
              <a:rPr lang="en-US"/>
              <a:pPr>
                <a:defRPr/>
              </a:pPr>
              <a:t>3/25/2020</a:t>
            </a:fld>
            <a:endParaRPr lang="en-US"/>
          </a:p>
        </p:txBody>
      </p:sp>
      <p:graphicFrame>
        <p:nvGraphicFramePr>
          <p:cNvPr id="237593" name="Group 25">
            <a:extLst>
              <a:ext uri="{FF2B5EF4-FFF2-40B4-BE49-F238E27FC236}">
                <a16:creationId xmlns:a16="http://schemas.microsoft.com/office/drawing/2014/main" xmlns="" id="{F1C1E940-7C65-4AFB-9793-80E3009FB674}"/>
              </a:ext>
            </a:extLst>
          </p:cNvPr>
          <p:cNvGraphicFramePr>
            <a:graphicFrameLocks noGrp="1"/>
          </p:cNvGraphicFramePr>
          <p:nvPr>
            <p:ph/>
          </p:nvPr>
        </p:nvGraphicFramePr>
        <p:xfrm>
          <a:off x="660400" y="1276350"/>
          <a:ext cx="10831513" cy="4975225"/>
        </p:xfrm>
        <a:graphic>
          <a:graphicData uri="http://schemas.openxmlformats.org/drawingml/2006/table">
            <a:tbl>
              <a:tblPr/>
              <a:tblGrid>
                <a:gridCol w="2751138">
                  <a:extLst>
                    <a:ext uri="{9D8B030D-6E8A-4147-A177-3AD203B41FA5}">
                      <a16:colId xmlns:a16="http://schemas.microsoft.com/office/drawing/2014/main" xmlns="" val="2303143438"/>
                    </a:ext>
                  </a:extLst>
                </a:gridCol>
                <a:gridCol w="8080375">
                  <a:extLst>
                    <a:ext uri="{9D8B030D-6E8A-4147-A177-3AD203B41FA5}">
                      <a16:colId xmlns:a16="http://schemas.microsoft.com/office/drawing/2014/main" xmlns="" val="818189478"/>
                    </a:ext>
                  </a:extLst>
                </a:gridCol>
              </a:tblGrid>
              <a:tr h="4975225">
                <a:tc>
                  <a:txBody>
                    <a:bodyPr/>
                    <a:lstStyle>
                      <a:lvl1pPr marL="342900" indent="-342900" defTabSz="45720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Unicode MS" panose="020B0604020202020204" pitchFamily="34" charset="-128"/>
                          <a:cs typeface="Times New Roman" panose="02020603050405020304" pitchFamily="18" charset="0"/>
                        </a:rPr>
                        <a:t>Tổ chức thực hiện có hiệu quả chương trình hiện hành theo hướng đổi mới, dạy học Tiếng Anh và Tin học đã được đặc biệt chú trọng. </a:t>
                      </a:r>
                      <a:endParaRPr kumimoji="0" lang="en-US" altLang="en-US" sz="2400" b="1" i="0" u="none" strike="noStrike" cap="none" normalizeH="0" baseline="0">
                        <a:ln>
                          <a:noFill/>
                        </a:ln>
                        <a:solidFill>
                          <a:schemeClr val="tx1"/>
                        </a:solidFill>
                        <a:effectLst/>
                        <a:latin typeface="Arial Unicode MS" panose="020B0604020202020204" pitchFamily="34" charset="-128"/>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46038" defTabSz="457200" eaLnBrk="0" hangingPunct="0">
                        <a:spcBef>
                          <a:spcPts val="1000"/>
                        </a:spcBef>
                        <a:buClr>
                          <a:schemeClr val="accent1"/>
                        </a:buClr>
                        <a:buSzPct val="80000"/>
                        <a:buFont typeface="Wingdings 3" panose="05040102010807070707" pitchFamily="18" charset="2"/>
                        <a:buChar char=""/>
                        <a:tabLst>
                          <a:tab pos="539750" algn="l"/>
                          <a:tab pos="630238" algn="l"/>
                        </a:tabLst>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buChar char=""/>
                        <a:tabLst>
                          <a:tab pos="539750" algn="l"/>
                          <a:tab pos="630238" algn="l"/>
                        </a:tabLst>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buChar char=""/>
                        <a:tabLst>
                          <a:tab pos="539750" algn="l"/>
                          <a:tab pos="630238" algn="l"/>
                        </a:tabLst>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buChar char=""/>
                        <a:tabLst>
                          <a:tab pos="539750" algn="l"/>
                          <a:tab pos="630238" algn="l"/>
                        </a:tabLst>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buChar char=""/>
                        <a:tabLst>
                          <a:tab pos="539750" algn="l"/>
                          <a:tab pos="630238" algn="l"/>
                        </a:tabLst>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539750" algn="l"/>
                          <a:tab pos="630238" algn="l"/>
                        </a:tabLst>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539750" algn="l"/>
                          <a:tab pos="630238" algn="l"/>
                        </a:tabLst>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539750" algn="l"/>
                          <a:tab pos="630238" algn="l"/>
                        </a:tabLst>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539750" algn="l"/>
                          <a:tab pos="630238" algn="l"/>
                        </a:tabLst>
                        <a:defRPr sz="1000">
                          <a:solidFill>
                            <a:srgbClr val="404040"/>
                          </a:solidFill>
                          <a:latin typeface="Trebuchet MS" panose="020B0603020202020204" pitchFamily="34" charset="0"/>
                        </a:defRPr>
                      </a:lvl9pPr>
                    </a:lstStyle>
                    <a:p>
                      <a:pPr marL="342900" marR="0" lvl="0" indent="46038"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tab pos="539750" algn="l"/>
                          <a:tab pos="630238" algn="l"/>
                        </a:tabLst>
                      </a:pPr>
                      <a:r>
                        <a:rPr kumimoji="0" lang="en-US" altLang="en-US" sz="2000" b="0" i="0" u="none" strike="noStrike" cap="none" normalizeH="0" baseline="0">
                          <a:ln>
                            <a:noFill/>
                          </a:ln>
                          <a:solidFill>
                            <a:srgbClr val="404040"/>
                          </a:solidFill>
                          <a:effectLst/>
                          <a:latin typeface="Trebuchet MS" panose="020B0603020202020204" pitchFamily="34" charset="0"/>
                        </a:rPr>
                        <a:t>- Tổ chức thực hiện có hiệu quả chương trình hiện hành theo hướng đổi mới, dạy học Tiếng Anh và Tin học đã được đặc biệt chú trọng. Đổi mới cách kiểm tra,  đánh giá theo Thông tư 30 và Thông tư 22 đã phát huy hiệu quả và nhận được sự đồng thuận của phụ huynh học sinh.</a:t>
                      </a:r>
                    </a:p>
                    <a:p>
                      <a:pPr marL="342900" marR="0" lvl="0" indent="46038"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tab pos="539750" algn="l"/>
                          <a:tab pos="630238" algn="l"/>
                        </a:tabLst>
                      </a:pPr>
                      <a:r>
                        <a:rPr kumimoji="0" lang="en-US" altLang="en-US" sz="2000" b="0" i="0" u="none" strike="noStrike" cap="none" normalizeH="0" baseline="0">
                          <a:ln>
                            <a:noFill/>
                          </a:ln>
                          <a:solidFill>
                            <a:srgbClr val="404040"/>
                          </a:solidFill>
                          <a:effectLst/>
                          <a:latin typeface="Trebuchet MS" panose="020B0603020202020204" pitchFamily="34" charset="0"/>
                        </a:rPr>
                        <a:t>- Giáo dục Tiểu học đã vận dụng các thành tựu về khoa học giáo dục của thế giới vào điều kiện thực tế của Việt Nam một cách hiệu quả như: Phương pháp “Bàn tay nặn bột”, Phương pháp dạy học Mỹ thuật của Đan Mạch, mô hình Trường học mới,...</a:t>
                      </a:r>
                    </a:p>
                    <a:p>
                      <a:pPr marL="342900" marR="0" lvl="0" indent="46038"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tab pos="539750" algn="l"/>
                          <a:tab pos="630238" algn="l"/>
                        </a:tabLst>
                      </a:pPr>
                      <a:r>
                        <a:rPr kumimoji="0" lang="en-US" altLang="en-US" sz="2000" b="0" i="0" u="none" strike="noStrike" cap="none" normalizeH="0" baseline="0">
                          <a:ln>
                            <a:noFill/>
                          </a:ln>
                          <a:solidFill>
                            <a:srgbClr val="404040"/>
                          </a:solidFill>
                          <a:effectLst/>
                          <a:latin typeface="Trebuchet MS" panose="020B0603020202020204" pitchFamily="34" charset="0"/>
                        </a:rPr>
                        <a:t>- Toàn quốc đã có </a:t>
                      </a:r>
                      <a:r>
                        <a:rPr kumimoji="0" lang="en-US" altLang="en-US" sz="2000" b="1" i="0" u="none" strike="noStrike" cap="none" normalizeH="0" baseline="0">
                          <a:ln>
                            <a:noFill/>
                          </a:ln>
                          <a:solidFill>
                            <a:srgbClr val="404040"/>
                          </a:solidFill>
                          <a:effectLst/>
                          <a:latin typeface="Trebuchet MS" panose="020B0603020202020204" pitchFamily="34" charset="0"/>
                        </a:rPr>
                        <a:t>92%</a:t>
                      </a:r>
                      <a:r>
                        <a:rPr kumimoji="0" lang="en-US" altLang="en-US" sz="2000" b="0" i="0" u="none" strike="noStrike" cap="none" normalizeH="0" baseline="0">
                          <a:ln>
                            <a:noFill/>
                          </a:ln>
                          <a:solidFill>
                            <a:srgbClr val="404040"/>
                          </a:solidFill>
                          <a:effectLst/>
                          <a:latin typeface="Trebuchet MS" panose="020B0603020202020204" pitchFamily="34" charset="0"/>
                        </a:rPr>
                        <a:t> học sinh khối 3-5 được học tiếng Anh; môn Tin học đạt gần </a:t>
                      </a:r>
                      <a:r>
                        <a:rPr kumimoji="0" lang="en-US" altLang="en-US" sz="2000" b="1" i="0" u="none" strike="noStrike" cap="none" normalizeH="0" baseline="0">
                          <a:ln>
                            <a:noFill/>
                          </a:ln>
                          <a:solidFill>
                            <a:srgbClr val="404040"/>
                          </a:solidFill>
                          <a:effectLst/>
                          <a:latin typeface="Trebuchet MS" panose="020B0603020202020204" pitchFamily="34" charset="0"/>
                        </a:rPr>
                        <a:t>70%.</a:t>
                      </a:r>
                      <a:endParaRPr kumimoji="0" lang="en-US" altLang="en-US" sz="2000" b="0" i="0" u="none" strike="noStrike" cap="none" normalizeH="0" baseline="0">
                        <a:ln>
                          <a:noFill/>
                        </a:ln>
                        <a:solidFill>
                          <a:srgbClr val="404040"/>
                        </a:solidFill>
                        <a:effectLst/>
                        <a:latin typeface="Trebuchet MS" panose="020B0603020202020204" pitchFamily="34" charset="0"/>
                      </a:endParaRPr>
                    </a:p>
                    <a:p>
                      <a:pPr marL="342900" marR="0" lvl="0" indent="46038"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tab pos="539750" algn="l"/>
                          <a:tab pos="630238" algn="l"/>
                        </a:tabLst>
                      </a:pPr>
                      <a:r>
                        <a:rPr kumimoji="0" lang="en-US" altLang="en-US" sz="2000" b="0" i="0" u="none" strike="noStrike" cap="none" normalizeH="0" baseline="0">
                          <a:ln>
                            <a:noFill/>
                          </a:ln>
                          <a:solidFill>
                            <a:srgbClr val="404040"/>
                          </a:solidFill>
                          <a:effectLst/>
                          <a:latin typeface="Trebuchet MS" panose="020B0603020202020204" pitchFamily="34" charset="0"/>
                        </a:rPr>
                        <a:t>- Việc đánh giá học sinh theo Thông tư 30 và Thông tư 22 đã bước đầu nhận được sự đồng thuận và sự hợp tác, tham gia của phụ huynh học sinh.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1265214672"/>
                  </a:ext>
                </a:extLst>
              </a:tr>
            </a:tbl>
          </a:graphicData>
        </a:graphic>
      </p:graphicFrame>
      <p:sp>
        <p:nvSpPr>
          <p:cNvPr id="237594" name="Text Box 26">
            <a:extLst>
              <a:ext uri="{FF2B5EF4-FFF2-40B4-BE49-F238E27FC236}">
                <a16:creationId xmlns:a16="http://schemas.microsoft.com/office/drawing/2014/main" xmlns="" id="{63A48F94-D3CF-4C39-9E49-D157CAB6FB25}"/>
              </a:ext>
            </a:extLst>
          </p:cNvPr>
          <p:cNvSpPr txBox="1">
            <a:spLocks noChangeArrowheads="1"/>
          </p:cNvSpPr>
          <p:nvPr/>
        </p:nvSpPr>
        <p:spPr bwMode="auto">
          <a:xfrm>
            <a:off x="2127250" y="474663"/>
            <a:ext cx="830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0033CC"/>
                </a:solidFill>
              </a:rPr>
              <a:t>THỰC TRẠNG GIÁO DỤC TIỂU HỌC HIỆN NAY</a:t>
            </a:r>
          </a:p>
        </p:txBody>
      </p:sp>
    </p:spTree>
  </p:cSld>
  <p:clrMapOvr>
    <a:masterClrMapping/>
  </p:clrMapOvr>
</p:sld>
</file>

<file path=ppt/theme/theme1.xml><?xml version="1.0" encoding="utf-8"?>
<a:theme xmlns:a="http://schemas.openxmlformats.org/drawingml/2006/main" name="Face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3773</TotalTime>
  <Words>9971</Words>
  <Application>Microsoft Office PowerPoint</Application>
  <PresentationFormat>Custom</PresentationFormat>
  <Paragraphs>904</Paragraphs>
  <Slides>70</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73" baseType="lpstr">
      <vt:lpstr>Facet</vt:lpstr>
      <vt:lpstr>Chart</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Thực trạng qui mô trường lớp, giáo viên, học sinh, csvc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Asus</cp:lastModifiedBy>
  <cp:revision>315</cp:revision>
  <dcterms:created xsi:type="dcterms:W3CDTF">2017-08-09T07:49:04Z</dcterms:created>
  <dcterms:modified xsi:type="dcterms:W3CDTF">2020-03-25T02:23:56Z</dcterms:modified>
</cp:coreProperties>
</file>